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6"/>
  </p:notesMasterIdLst>
  <p:sldIdLst>
    <p:sldId id="256" r:id="rId3"/>
    <p:sldId id="257" r:id="rId4"/>
    <p:sldId id="295" r:id="rId5"/>
    <p:sldId id="337" r:id="rId6"/>
    <p:sldId id="279" r:id="rId7"/>
    <p:sldId id="338" r:id="rId8"/>
    <p:sldId id="339" r:id="rId9"/>
    <p:sldId id="340" r:id="rId10"/>
    <p:sldId id="298" r:id="rId11"/>
    <p:sldId id="351" r:id="rId12"/>
    <p:sldId id="341" r:id="rId13"/>
    <p:sldId id="342" r:id="rId14"/>
    <p:sldId id="343" r:id="rId15"/>
    <p:sldId id="344" r:id="rId16"/>
    <p:sldId id="345" r:id="rId17"/>
    <p:sldId id="346" r:id="rId18"/>
    <p:sldId id="347" r:id="rId19"/>
    <p:sldId id="348" r:id="rId20"/>
    <p:sldId id="321" r:id="rId21"/>
    <p:sldId id="349" r:id="rId22"/>
    <p:sldId id="350" r:id="rId23"/>
    <p:sldId id="290" r:id="rId24"/>
    <p:sldId id="322" r:id="rId25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35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A7A98"/>
    <a:srgbClr val="242424"/>
    <a:srgbClr val="3992B5"/>
    <a:srgbClr val="CBDDE2"/>
    <a:srgbClr val="46014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68" autoAdjust="0"/>
    <p:restoredTop sz="74512" autoAdjust="0"/>
  </p:normalViewPr>
  <p:slideViewPr>
    <p:cSldViewPr snapToGrid="0">
      <p:cViewPr varScale="1">
        <p:scale>
          <a:sx n="77" d="100"/>
          <a:sy n="77" d="100"/>
        </p:scale>
        <p:origin x="984" y="5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54475E-8064-4CDC-8B75-5F622BF9D2D8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01B9D23-789E-4CE0-A721-BC69D8E1674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448811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73948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42767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50838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180113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88642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93757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81747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72443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912576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19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25462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930948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901328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92537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304800" algn="just">
              <a:lnSpc>
                <a:spcPct val="150000"/>
              </a:lnSpc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02698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66822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748997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7134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AB2A0F9D-3357-4A94-85C8-3B842B870DC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7794486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01B9D23-789E-4CE0-A721-BC69D8E1674E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7089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891" indent="0" algn="ctr">
              <a:buNone/>
              <a:defRPr sz="1500"/>
            </a:lvl2pPr>
            <a:lvl3pPr marL="685783" indent="0" algn="ctr">
              <a:buNone/>
              <a:defRPr sz="1351"/>
            </a:lvl3pPr>
            <a:lvl4pPr marL="1028674" indent="0" algn="ctr">
              <a:buNone/>
              <a:defRPr sz="1200"/>
            </a:lvl4pPr>
            <a:lvl5pPr marL="1371566" indent="0" algn="ctr">
              <a:buNone/>
              <a:defRPr sz="1200"/>
            </a:lvl5pPr>
            <a:lvl6pPr marL="1714457" indent="0" algn="ctr">
              <a:buNone/>
              <a:defRPr sz="1200"/>
            </a:lvl6pPr>
            <a:lvl7pPr marL="2057349" indent="0" algn="ctr">
              <a:buNone/>
              <a:defRPr sz="1200"/>
            </a:lvl7pPr>
            <a:lvl8pPr marL="2400240" indent="0" algn="ctr">
              <a:buNone/>
              <a:defRPr sz="1200"/>
            </a:lvl8pPr>
            <a:lvl9pPr marL="2743131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7" y="273848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2" y="273848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" t="4245" r="936" b="6993"/>
          <a:stretch>
            <a:fillRect/>
          </a:stretch>
        </p:blipFill>
        <p:spPr>
          <a:xfrm>
            <a:off x="-9698" y="-14514"/>
            <a:ext cx="9153700" cy="5158014"/>
          </a:xfrm>
          <a:prstGeom prst="rect">
            <a:avLst/>
          </a:prstGeom>
        </p:spPr>
      </p:pic>
      <p:sp>
        <p:nvSpPr>
          <p:cNvPr id="3" name="矩形 2"/>
          <p:cNvSpPr/>
          <p:nvPr userDrawn="1"/>
        </p:nvSpPr>
        <p:spPr>
          <a:xfrm>
            <a:off x="0" y="667657"/>
            <a:ext cx="9144000" cy="4223657"/>
          </a:xfrm>
          <a:prstGeom prst="rect">
            <a:avLst/>
          </a:prstGeom>
          <a:solidFill>
            <a:schemeClr val="accent2"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89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44CCEC7-3A54-47D1-BB25-17A0FDA63797}" type="datetimeFigureOut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2022/1/9</a:t>
            </a:fld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495661-81B6-46E9-A91E-889569155CC2}" type="slidenum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63AEC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900113"/>
            <a:ext cx="4038600" cy="2545556"/>
          </a:xfrm>
          <a:prstGeom prst="rect">
            <a:avLst/>
          </a:prstGeo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44CCEC7-3A54-47D1-BB25-17A0FDA63797}" type="datetimeFigureOut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2022/1/9</a:t>
            </a:fld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495661-81B6-46E9-A91E-889569155CC2}" type="slidenum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63AEC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2" y="1151335"/>
            <a:ext cx="4040188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2" y="1631156"/>
            <a:ext cx="4040188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9" y="1151335"/>
            <a:ext cx="4041775" cy="47982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189" indent="0">
              <a:buNone/>
              <a:defRPr sz="2000" b="1"/>
            </a:lvl2pPr>
            <a:lvl3pPr marL="914377" indent="0">
              <a:buNone/>
              <a:defRPr sz="1800" b="1"/>
            </a:lvl3pPr>
            <a:lvl4pPr marL="1371566" indent="0">
              <a:buNone/>
              <a:defRPr sz="1600" b="1"/>
            </a:lvl4pPr>
            <a:lvl5pPr marL="1828754" indent="0">
              <a:buNone/>
              <a:defRPr sz="1600" b="1"/>
            </a:lvl5pPr>
            <a:lvl6pPr marL="2285943" indent="0">
              <a:buNone/>
              <a:defRPr sz="1600" b="1"/>
            </a:lvl6pPr>
            <a:lvl7pPr marL="2743131" indent="0">
              <a:buNone/>
              <a:defRPr sz="1600" b="1"/>
            </a:lvl7pPr>
            <a:lvl8pPr marL="3200320" indent="0">
              <a:buNone/>
              <a:defRPr sz="1600" b="1"/>
            </a:lvl8pPr>
            <a:lvl9pPr marL="3657509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9" y="1631156"/>
            <a:ext cx="4041775" cy="2963466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44CCEC7-3A54-47D1-BB25-17A0FDA63797}" type="datetimeFigureOut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2022/1/9</a:t>
            </a:fld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495661-81B6-46E9-A91E-889569155CC2}" type="slidenum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63AEC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44CCEC7-3A54-47D1-BB25-17A0FDA63797}" type="datetimeFigureOut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2022/1/9</a:t>
            </a:fld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495661-81B6-46E9-A91E-889569155CC2}" type="slidenum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63AEC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44CCEC7-3A54-47D1-BB25-17A0FDA63797}" type="datetimeFigureOut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2022/1/9</a:t>
            </a:fld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495661-81B6-46E9-A91E-889569155CC2}" type="slidenum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63AEC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4" y="204787"/>
            <a:ext cx="3008313" cy="871538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1" y="204792"/>
            <a:ext cx="5111751" cy="438983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4" y="1076328"/>
            <a:ext cx="3008313" cy="351829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44CCEC7-3A54-47D1-BB25-17A0FDA63797}" type="datetimeFigureOut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2022/1/9</a:t>
            </a:fld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495661-81B6-46E9-A91E-889569155CC2}" type="slidenum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63AEC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189" indent="0">
              <a:buNone/>
              <a:defRPr sz="2800"/>
            </a:lvl2pPr>
            <a:lvl3pPr marL="914377" indent="0">
              <a:buNone/>
              <a:defRPr sz="2400"/>
            </a:lvl3pPr>
            <a:lvl4pPr marL="1371566" indent="0">
              <a:buNone/>
              <a:defRPr sz="2000"/>
            </a:lvl4pPr>
            <a:lvl5pPr marL="1828754" indent="0">
              <a:buNone/>
              <a:defRPr sz="2000"/>
            </a:lvl5pPr>
            <a:lvl6pPr marL="2285943" indent="0">
              <a:buNone/>
              <a:defRPr sz="2000"/>
            </a:lvl6pPr>
            <a:lvl7pPr marL="2743131" indent="0">
              <a:buNone/>
              <a:defRPr sz="2000"/>
            </a:lvl7pPr>
            <a:lvl8pPr marL="3200320" indent="0">
              <a:buNone/>
              <a:defRPr sz="2000"/>
            </a:lvl8pPr>
            <a:lvl9pPr marL="3657509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4025507"/>
            <a:ext cx="5486400" cy="60364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400"/>
            </a:lvl1pPr>
            <a:lvl2pPr marL="457189" indent="0">
              <a:buNone/>
              <a:defRPr sz="1200"/>
            </a:lvl2pPr>
            <a:lvl3pPr marL="914377" indent="0">
              <a:buNone/>
              <a:defRPr sz="1000"/>
            </a:lvl3pPr>
            <a:lvl4pPr marL="1371566" indent="0">
              <a:buNone/>
              <a:defRPr sz="900"/>
            </a:lvl4pPr>
            <a:lvl5pPr marL="1828754" indent="0">
              <a:buNone/>
              <a:defRPr sz="900"/>
            </a:lvl5pPr>
            <a:lvl6pPr marL="2285943" indent="0">
              <a:buNone/>
              <a:defRPr sz="900"/>
            </a:lvl6pPr>
            <a:lvl7pPr marL="2743131" indent="0">
              <a:buNone/>
              <a:defRPr sz="900"/>
            </a:lvl7pPr>
            <a:lvl8pPr marL="3200320" indent="0">
              <a:buNone/>
              <a:defRPr sz="900"/>
            </a:lvl8pPr>
            <a:lvl9pPr marL="3657509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44CCEC7-3A54-47D1-BB25-17A0FDA63797}" type="datetimeFigureOut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2022/1/9</a:t>
            </a:fld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495661-81B6-46E9-A91E-889569155CC2}" type="slidenum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63AEC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44CCEC7-3A54-47D1-BB25-17A0FDA63797}" type="datetimeFigureOut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2022/1/9</a:t>
            </a:fld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495661-81B6-46E9-A91E-889569155CC2}" type="slidenum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63AEC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B44CCEC7-3A54-47D1-BB25-17A0FDA63797}" type="datetimeFigureOut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2022/1/9</a:t>
            </a:fld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endParaRPr lang="zh-CN" altLang="en-US">
              <a:solidFill>
                <a:srgbClr val="63AECE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65495661-81B6-46E9-A91E-889569155CC2}" type="slidenum">
              <a:rPr lang="zh-CN" altLang="en-US" smtClean="0">
                <a:solidFill>
                  <a:srgbClr val="63AECE"/>
                </a:solidFill>
              </a:rPr>
              <a:pPr>
                <a:defRPr/>
              </a:pPr>
              <a:t>‹#›</a:t>
            </a:fld>
            <a:endParaRPr lang="zh-CN" altLang="en-US">
              <a:solidFill>
                <a:srgbClr val="63AEC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90" y="1282308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3890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1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1">
                <a:solidFill>
                  <a:schemeClr val="tx1">
                    <a:tint val="75000"/>
                  </a:schemeClr>
                </a:solidFill>
              </a:defRPr>
            </a:lvl3pPr>
            <a:lvl4pPr marL="1028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1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628651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4629151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3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29842" y="1878807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3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891" indent="0">
              <a:buNone/>
              <a:defRPr sz="1500" b="1"/>
            </a:lvl2pPr>
            <a:lvl3pPr marL="685783" indent="0">
              <a:buNone/>
              <a:defRPr sz="1351" b="1"/>
            </a:lvl3pPr>
            <a:lvl4pPr marL="1028674" indent="0">
              <a:buNone/>
              <a:defRPr sz="1200" b="1"/>
            </a:lvl4pPr>
            <a:lvl5pPr marL="1371566" indent="0">
              <a:buNone/>
              <a:defRPr sz="1200" b="1"/>
            </a:lvl5pPr>
            <a:lvl6pPr marL="1714457" indent="0">
              <a:buNone/>
              <a:defRPr sz="1200" b="1"/>
            </a:lvl6pPr>
            <a:lvl7pPr marL="2057349" indent="0">
              <a:buNone/>
              <a:defRPr sz="1200" b="1"/>
            </a:lvl7pPr>
            <a:lvl8pPr marL="2400240" indent="0">
              <a:buNone/>
              <a:defRPr sz="1200" b="1"/>
            </a:lvl8pPr>
            <a:lvl9pPr marL="2743131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4629153" y="1878807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9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3887393" y="740573"/>
            <a:ext cx="4629151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4"/>
            <a:ext cx="2949179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9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3" y="740573"/>
            <a:ext cx="4629151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891" indent="0">
              <a:buNone/>
              <a:defRPr sz="2100"/>
            </a:lvl2pPr>
            <a:lvl3pPr marL="685783" indent="0">
              <a:buNone/>
              <a:defRPr sz="1800"/>
            </a:lvl3pPr>
            <a:lvl4pPr marL="1028674" indent="0">
              <a:buNone/>
              <a:defRPr sz="1500"/>
            </a:lvl4pPr>
            <a:lvl5pPr marL="1371566" indent="0">
              <a:buNone/>
              <a:defRPr sz="1500"/>
            </a:lvl5pPr>
            <a:lvl6pPr marL="1714457" indent="0">
              <a:buNone/>
              <a:defRPr sz="1500"/>
            </a:lvl6pPr>
            <a:lvl7pPr marL="2057349" indent="0">
              <a:buNone/>
              <a:defRPr sz="1500"/>
            </a:lvl7pPr>
            <a:lvl8pPr marL="2400240" indent="0">
              <a:buNone/>
              <a:defRPr sz="1500"/>
            </a:lvl8pPr>
            <a:lvl9pPr marL="2743131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1543054"/>
            <a:ext cx="2949179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891" indent="0">
              <a:buNone/>
              <a:defRPr sz="1051"/>
            </a:lvl2pPr>
            <a:lvl3pPr marL="685783" indent="0">
              <a:buNone/>
              <a:defRPr sz="900"/>
            </a:lvl3pPr>
            <a:lvl4pPr marL="1028674" indent="0">
              <a:buNone/>
              <a:defRPr sz="751"/>
            </a:lvl4pPr>
            <a:lvl5pPr marL="1371566" indent="0">
              <a:buNone/>
              <a:defRPr sz="751"/>
            </a:lvl5pPr>
            <a:lvl6pPr marL="1714457" indent="0">
              <a:buNone/>
              <a:defRPr sz="751"/>
            </a:lvl6pPr>
            <a:lvl7pPr marL="2057349" indent="0">
              <a:buNone/>
              <a:defRPr sz="751"/>
            </a:lvl7pPr>
            <a:lvl8pPr marL="2400240" indent="0">
              <a:buNone/>
              <a:defRPr sz="751"/>
            </a:lvl8pPr>
            <a:lvl9pPr marL="2743131" indent="0">
              <a:buNone/>
              <a:defRPr sz="75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E5B826-6809-49B3-9B4B-177D412235B0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1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1" y="1369219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28651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E5B826-6809-49B3-9B4B-177D412235B0}" type="datetimeFigureOut">
              <a:rPr lang="zh-CN" altLang="en-US" smtClean="0"/>
              <a:t>2022/1/9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1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1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1AD0B5-09AD-499F-88BC-01FCE55CDA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685783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6" indent="-171446" algn="l" defTabSz="685783" rtl="0" eaLnBrk="1" latinLnBrk="0" hangingPunct="1">
        <a:lnSpc>
          <a:spcPct val="90000"/>
        </a:lnSpc>
        <a:spcBef>
          <a:spcPts val="751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3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29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21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543012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885904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228795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571686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914578" indent="-171446" algn="l" defTabSz="685783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1pPr>
      <a:lvl2pPr marL="34289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2pPr>
      <a:lvl3pPr marL="685783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3pPr>
      <a:lvl4pPr marL="1028674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4pPr>
      <a:lvl5pPr marL="1371566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5pPr>
      <a:lvl6pPr marL="1714457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6pPr>
      <a:lvl7pPr marL="2057349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7pPr>
      <a:lvl8pPr marL="2400240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8pPr>
      <a:lvl9pPr marL="2743131" algn="l" defTabSz="685783" rtl="0" eaLnBrk="1" latinLnBrk="0" hangingPunct="1">
        <a:defRPr sz="135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ctr" defTabSz="914377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91" indent="-342891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32" indent="-28574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4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6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jp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1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" t="4245" r="936" b="6993"/>
          <a:stretch>
            <a:fillRect/>
          </a:stretch>
        </p:blipFill>
        <p:spPr>
          <a:xfrm>
            <a:off x="-9700" y="-14514"/>
            <a:ext cx="9153700" cy="5158014"/>
          </a:xfrm>
          <a:prstGeom prst="rect">
            <a:avLst/>
          </a:prstGeom>
        </p:spPr>
      </p:pic>
      <p:sp>
        <p:nvSpPr>
          <p:cNvPr id="11" name="Freeform 5">
            <a:extLst>
              <a:ext uri="{FF2B5EF4-FFF2-40B4-BE49-F238E27FC236}">
                <a16:creationId xmlns:a16="http://schemas.microsoft.com/office/drawing/2014/main" id="{A6625DC3-E0CD-4A43-88A4-E2ABEB631B39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725990" y="4255155"/>
            <a:ext cx="857251" cy="806451"/>
          </a:xfrm>
          <a:custGeom>
            <a:avLst/>
            <a:gdLst>
              <a:gd name="T0" fmla="*/ 142 w 173"/>
              <a:gd name="T1" fmla="*/ 136 h 163"/>
              <a:gd name="T2" fmla="*/ 134 w 173"/>
              <a:gd name="T3" fmla="*/ 64 h 163"/>
              <a:gd name="T4" fmla="*/ 149 w 173"/>
              <a:gd name="T5" fmla="*/ 31 h 163"/>
              <a:gd name="T6" fmla="*/ 156 w 173"/>
              <a:gd name="T7" fmla="*/ 56 h 163"/>
              <a:gd name="T8" fmla="*/ 161 w 173"/>
              <a:gd name="T9" fmla="*/ 91 h 163"/>
              <a:gd name="T10" fmla="*/ 144 w 173"/>
              <a:gd name="T11" fmla="*/ 150 h 163"/>
              <a:gd name="T12" fmla="*/ 125 w 173"/>
              <a:gd name="T13" fmla="*/ 125 h 163"/>
              <a:gd name="T14" fmla="*/ 131 w 173"/>
              <a:gd name="T15" fmla="*/ 138 h 163"/>
              <a:gd name="T16" fmla="*/ 127 w 173"/>
              <a:gd name="T17" fmla="*/ 144 h 163"/>
              <a:gd name="T18" fmla="*/ 131 w 173"/>
              <a:gd name="T19" fmla="*/ 134 h 163"/>
              <a:gd name="T20" fmla="*/ 125 w 173"/>
              <a:gd name="T21" fmla="*/ 122 h 163"/>
              <a:gd name="T22" fmla="*/ 125 w 173"/>
              <a:gd name="T23" fmla="*/ 137 h 163"/>
              <a:gd name="T24" fmla="*/ 121 w 173"/>
              <a:gd name="T25" fmla="*/ 145 h 163"/>
              <a:gd name="T26" fmla="*/ 125 w 173"/>
              <a:gd name="T27" fmla="*/ 160 h 163"/>
              <a:gd name="T28" fmla="*/ 111 w 173"/>
              <a:gd name="T29" fmla="*/ 126 h 163"/>
              <a:gd name="T30" fmla="*/ 110 w 173"/>
              <a:gd name="T31" fmla="*/ 131 h 163"/>
              <a:gd name="T32" fmla="*/ 121 w 173"/>
              <a:gd name="T33" fmla="*/ 156 h 163"/>
              <a:gd name="T34" fmla="*/ 112 w 173"/>
              <a:gd name="T35" fmla="*/ 155 h 163"/>
              <a:gd name="T36" fmla="*/ 104 w 173"/>
              <a:gd name="T37" fmla="*/ 113 h 163"/>
              <a:gd name="T38" fmla="*/ 110 w 173"/>
              <a:gd name="T39" fmla="*/ 142 h 163"/>
              <a:gd name="T40" fmla="*/ 104 w 173"/>
              <a:gd name="T41" fmla="*/ 151 h 163"/>
              <a:gd name="T42" fmla="*/ 104 w 173"/>
              <a:gd name="T43" fmla="*/ 113 h 163"/>
              <a:gd name="T44" fmla="*/ 102 w 173"/>
              <a:gd name="T45" fmla="*/ 134 h 163"/>
              <a:gd name="T46" fmla="*/ 104 w 173"/>
              <a:gd name="T47" fmla="*/ 126 h 163"/>
              <a:gd name="T48" fmla="*/ 97 w 173"/>
              <a:gd name="T49" fmla="*/ 26 h 163"/>
              <a:gd name="T50" fmla="*/ 94 w 173"/>
              <a:gd name="T51" fmla="*/ 109 h 163"/>
              <a:gd name="T52" fmla="*/ 78 w 173"/>
              <a:gd name="T53" fmla="*/ 133 h 163"/>
              <a:gd name="T54" fmla="*/ 78 w 173"/>
              <a:gd name="T55" fmla="*/ 116 h 163"/>
              <a:gd name="T56" fmla="*/ 78 w 173"/>
              <a:gd name="T57" fmla="*/ 52 h 163"/>
              <a:gd name="T58" fmla="*/ 78 w 173"/>
              <a:gd name="T59" fmla="*/ 18 h 163"/>
              <a:gd name="T60" fmla="*/ 74 w 173"/>
              <a:gd name="T61" fmla="*/ 50 h 163"/>
              <a:gd name="T62" fmla="*/ 77 w 173"/>
              <a:gd name="T63" fmla="*/ 122 h 163"/>
              <a:gd name="T64" fmla="*/ 78 w 173"/>
              <a:gd name="T65" fmla="*/ 114 h 163"/>
              <a:gd name="T66" fmla="*/ 74 w 173"/>
              <a:gd name="T67" fmla="*/ 140 h 163"/>
              <a:gd name="T68" fmla="*/ 63 w 173"/>
              <a:gd name="T69" fmla="*/ 11 h 163"/>
              <a:gd name="T70" fmla="*/ 74 w 173"/>
              <a:gd name="T71" fmla="*/ 114 h 163"/>
              <a:gd name="T72" fmla="*/ 74 w 173"/>
              <a:gd name="T73" fmla="*/ 131 h 163"/>
              <a:gd name="T74" fmla="*/ 62 w 173"/>
              <a:gd name="T75" fmla="*/ 131 h 163"/>
              <a:gd name="T76" fmla="*/ 68 w 173"/>
              <a:gd name="T77" fmla="*/ 118 h 163"/>
              <a:gd name="T78" fmla="*/ 62 w 173"/>
              <a:gd name="T79" fmla="*/ 94 h 163"/>
              <a:gd name="T80" fmla="*/ 62 w 173"/>
              <a:gd name="T81" fmla="*/ 45 h 163"/>
              <a:gd name="T82" fmla="*/ 57 w 173"/>
              <a:gd name="T83" fmla="*/ 107 h 163"/>
              <a:gd name="T84" fmla="*/ 62 w 173"/>
              <a:gd name="T85" fmla="*/ 130 h 163"/>
              <a:gd name="T86" fmla="*/ 51 w 173"/>
              <a:gd name="T87" fmla="*/ 121 h 163"/>
              <a:gd name="T88" fmla="*/ 58 w 173"/>
              <a:gd name="T89" fmla="*/ 0 h 163"/>
              <a:gd name="T90" fmla="*/ 34 w 173"/>
              <a:gd name="T91" fmla="*/ 117 h 163"/>
              <a:gd name="T92" fmla="*/ 34 w 173"/>
              <a:gd name="T93" fmla="*/ 93 h 163"/>
              <a:gd name="T94" fmla="*/ 44 w 173"/>
              <a:gd name="T95" fmla="*/ 31 h 163"/>
              <a:gd name="T96" fmla="*/ 24 w 173"/>
              <a:gd name="T97" fmla="*/ 43 h 163"/>
              <a:gd name="T98" fmla="*/ 25 w 173"/>
              <a:gd name="T99" fmla="*/ 92 h 163"/>
              <a:gd name="T100" fmla="*/ 34 w 173"/>
              <a:gd name="T101" fmla="*/ 110 h 163"/>
              <a:gd name="T102" fmla="*/ 23 w 173"/>
              <a:gd name="T103" fmla="*/ 99 h 163"/>
              <a:gd name="T104" fmla="*/ 23 w 173"/>
              <a:gd name="T105" fmla="*/ 118 h 163"/>
              <a:gd name="T106" fmla="*/ 15 w 173"/>
              <a:gd name="T107" fmla="*/ 90 h 163"/>
              <a:gd name="T108" fmla="*/ 8 w 173"/>
              <a:gd name="T109" fmla="*/ 105 h 163"/>
              <a:gd name="T110" fmla="*/ 23 w 173"/>
              <a:gd name="T111" fmla="*/ 107 h 163"/>
              <a:gd name="T112" fmla="*/ 16 w 173"/>
              <a:gd name="T113" fmla="*/ 116 h 163"/>
              <a:gd name="T114" fmla="*/ 23 w 173"/>
              <a:gd name="T115" fmla="*/ 42 h 163"/>
              <a:gd name="T116" fmla="*/ 20 w 173"/>
              <a:gd name="T117" fmla="*/ 41 h 163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w 173"/>
              <a:gd name="T178" fmla="*/ 0 h 163"/>
              <a:gd name="T179" fmla="*/ 173 w 173"/>
              <a:gd name="T180" fmla="*/ 163 h 163"/>
            </a:gdLst>
            <a:ahLst/>
            <a:cxnLst>
              <a:cxn ang="T118">
                <a:pos x="T0" y="T1"/>
              </a:cxn>
              <a:cxn ang="T119">
                <a:pos x="T2" y="T3"/>
              </a:cxn>
              <a:cxn ang="T120">
                <a:pos x="T4" y="T5"/>
              </a:cxn>
              <a:cxn ang="T121">
                <a:pos x="T6" y="T7"/>
              </a:cxn>
              <a:cxn ang="T122">
                <a:pos x="T8" y="T9"/>
              </a:cxn>
              <a:cxn ang="T123">
                <a:pos x="T10" y="T11"/>
              </a:cxn>
              <a:cxn ang="T124">
                <a:pos x="T12" y="T13"/>
              </a:cxn>
              <a:cxn ang="T125">
                <a:pos x="T14" y="T15"/>
              </a:cxn>
              <a:cxn ang="T126">
                <a:pos x="T16" y="T17"/>
              </a:cxn>
              <a:cxn ang="T127">
                <a:pos x="T18" y="T19"/>
              </a:cxn>
              <a:cxn ang="T128">
                <a:pos x="T20" y="T21"/>
              </a:cxn>
              <a:cxn ang="T129">
                <a:pos x="T22" y="T23"/>
              </a:cxn>
              <a:cxn ang="T130">
                <a:pos x="T24" y="T25"/>
              </a:cxn>
              <a:cxn ang="T131">
                <a:pos x="T26" y="T27"/>
              </a:cxn>
              <a:cxn ang="T132">
                <a:pos x="T28" y="T29"/>
              </a:cxn>
              <a:cxn ang="T133">
                <a:pos x="T30" y="T31"/>
              </a:cxn>
              <a:cxn ang="T134">
                <a:pos x="T32" y="T33"/>
              </a:cxn>
              <a:cxn ang="T135">
                <a:pos x="T34" y="T35"/>
              </a:cxn>
              <a:cxn ang="T136">
                <a:pos x="T36" y="T37"/>
              </a:cxn>
              <a:cxn ang="T137">
                <a:pos x="T38" y="T39"/>
              </a:cxn>
              <a:cxn ang="T138">
                <a:pos x="T40" y="T41"/>
              </a:cxn>
              <a:cxn ang="T139">
                <a:pos x="T42" y="T43"/>
              </a:cxn>
              <a:cxn ang="T140">
                <a:pos x="T44" y="T45"/>
              </a:cxn>
              <a:cxn ang="T141">
                <a:pos x="T46" y="T47"/>
              </a:cxn>
              <a:cxn ang="T142">
                <a:pos x="T48" y="T49"/>
              </a:cxn>
              <a:cxn ang="T143">
                <a:pos x="T50" y="T51"/>
              </a:cxn>
              <a:cxn ang="T144">
                <a:pos x="T52" y="T53"/>
              </a:cxn>
              <a:cxn ang="T145">
                <a:pos x="T54" y="T55"/>
              </a:cxn>
              <a:cxn ang="T146">
                <a:pos x="T56" y="T57"/>
              </a:cxn>
              <a:cxn ang="T147">
                <a:pos x="T58" y="T59"/>
              </a:cxn>
              <a:cxn ang="T148">
                <a:pos x="T60" y="T61"/>
              </a:cxn>
              <a:cxn ang="T149">
                <a:pos x="T62" y="T63"/>
              </a:cxn>
              <a:cxn ang="T150">
                <a:pos x="T64" y="T65"/>
              </a:cxn>
              <a:cxn ang="T151">
                <a:pos x="T66" y="T67"/>
              </a:cxn>
              <a:cxn ang="T152">
                <a:pos x="T68" y="T69"/>
              </a:cxn>
              <a:cxn ang="T153">
                <a:pos x="T70" y="T71"/>
              </a:cxn>
              <a:cxn ang="T154">
                <a:pos x="T72" y="T73"/>
              </a:cxn>
              <a:cxn ang="T155">
                <a:pos x="T74" y="T75"/>
              </a:cxn>
              <a:cxn ang="T156">
                <a:pos x="T76" y="T77"/>
              </a:cxn>
              <a:cxn ang="T157">
                <a:pos x="T78" y="T79"/>
              </a:cxn>
              <a:cxn ang="T158">
                <a:pos x="T80" y="T81"/>
              </a:cxn>
              <a:cxn ang="T159">
                <a:pos x="T82" y="T83"/>
              </a:cxn>
              <a:cxn ang="T160">
                <a:pos x="T84" y="T85"/>
              </a:cxn>
              <a:cxn ang="T161">
                <a:pos x="T86" y="T87"/>
              </a:cxn>
              <a:cxn ang="T162">
                <a:pos x="T88" y="T89"/>
              </a:cxn>
              <a:cxn ang="T163">
                <a:pos x="T90" y="T91"/>
              </a:cxn>
              <a:cxn ang="T164">
                <a:pos x="T92" y="T93"/>
              </a:cxn>
              <a:cxn ang="T165">
                <a:pos x="T94" y="T95"/>
              </a:cxn>
              <a:cxn ang="T166">
                <a:pos x="T96" y="T97"/>
              </a:cxn>
              <a:cxn ang="T167">
                <a:pos x="T98" y="T99"/>
              </a:cxn>
              <a:cxn ang="T168">
                <a:pos x="T100" y="T101"/>
              </a:cxn>
              <a:cxn ang="T169">
                <a:pos x="T102" y="T103"/>
              </a:cxn>
              <a:cxn ang="T170">
                <a:pos x="T104" y="T105"/>
              </a:cxn>
              <a:cxn ang="T171">
                <a:pos x="T106" y="T107"/>
              </a:cxn>
              <a:cxn ang="T172">
                <a:pos x="T108" y="T109"/>
              </a:cxn>
              <a:cxn ang="T173">
                <a:pos x="T110" y="T111"/>
              </a:cxn>
              <a:cxn ang="T174">
                <a:pos x="T112" y="T113"/>
              </a:cxn>
              <a:cxn ang="T175">
                <a:pos x="T114" y="T115"/>
              </a:cxn>
              <a:cxn ang="T176">
                <a:pos x="T116" y="T117"/>
              </a:cxn>
            </a:cxnLst>
            <a:rect l="T177" t="T178" r="T179" b="T180"/>
            <a:pathLst>
              <a:path w="173" h="163">
                <a:moveTo>
                  <a:pt x="131" y="162"/>
                </a:moveTo>
                <a:cubicBezTo>
                  <a:pt x="131" y="158"/>
                  <a:pt x="131" y="158"/>
                  <a:pt x="131" y="158"/>
                </a:cubicBezTo>
                <a:cubicBezTo>
                  <a:pt x="132" y="158"/>
                  <a:pt x="133" y="157"/>
                  <a:pt x="134" y="157"/>
                </a:cubicBezTo>
                <a:cubicBezTo>
                  <a:pt x="131" y="151"/>
                  <a:pt x="131" y="151"/>
                  <a:pt x="131" y="151"/>
                </a:cubicBezTo>
                <a:cubicBezTo>
                  <a:pt x="131" y="145"/>
                  <a:pt x="131" y="145"/>
                  <a:pt x="131" y="145"/>
                </a:cubicBezTo>
                <a:cubicBezTo>
                  <a:pt x="140" y="150"/>
                  <a:pt x="140" y="150"/>
                  <a:pt x="140" y="150"/>
                </a:cubicBezTo>
                <a:cubicBezTo>
                  <a:pt x="142" y="148"/>
                  <a:pt x="142" y="145"/>
                  <a:pt x="143" y="143"/>
                </a:cubicBezTo>
                <a:cubicBezTo>
                  <a:pt x="143" y="140"/>
                  <a:pt x="143" y="138"/>
                  <a:pt x="142" y="136"/>
                </a:cubicBezTo>
                <a:cubicBezTo>
                  <a:pt x="131" y="138"/>
                  <a:pt x="131" y="138"/>
                  <a:pt x="131" y="138"/>
                </a:cubicBezTo>
                <a:cubicBezTo>
                  <a:pt x="131" y="134"/>
                  <a:pt x="131" y="134"/>
                  <a:pt x="131" y="134"/>
                </a:cubicBezTo>
                <a:cubicBezTo>
                  <a:pt x="137" y="128"/>
                  <a:pt x="137" y="128"/>
                  <a:pt x="137" y="128"/>
                </a:cubicBezTo>
                <a:cubicBezTo>
                  <a:pt x="131" y="125"/>
                  <a:pt x="131" y="125"/>
                  <a:pt x="131" y="125"/>
                </a:cubicBezTo>
                <a:cubicBezTo>
                  <a:pt x="131" y="125"/>
                  <a:pt x="131" y="125"/>
                  <a:pt x="131" y="125"/>
                </a:cubicBezTo>
                <a:cubicBezTo>
                  <a:pt x="131" y="71"/>
                  <a:pt x="131" y="71"/>
                  <a:pt x="131" y="71"/>
                </a:cubicBezTo>
                <a:cubicBezTo>
                  <a:pt x="134" y="64"/>
                  <a:pt x="134" y="64"/>
                  <a:pt x="134" y="64"/>
                </a:cubicBezTo>
                <a:cubicBezTo>
                  <a:pt x="134" y="64"/>
                  <a:pt x="134" y="64"/>
                  <a:pt x="134" y="64"/>
                </a:cubicBezTo>
                <a:cubicBezTo>
                  <a:pt x="135" y="47"/>
                  <a:pt x="135" y="47"/>
                  <a:pt x="135" y="47"/>
                </a:cubicBezTo>
                <a:cubicBezTo>
                  <a:pt x="135" y="47"/>
                  <a:pt x="135" y="47"/>
                  <a:pt x="135" y="47"/>
                </a:cubicBezTo>
                <a:cubicBezTo>
                  <a:pt x="134" y="46"/>
                  <a:pt x="134" y="45"/>
                  <a:pt x="134" y="45"/>
                </a:cubicBezTo>
                <a:cubicBezTo>
                  <a:pt x="135" y="44"/>
                  <a:pt x="135" y="43"/>
                  <a:pt x="136" y="44"/>
                </a:cubicBezTo>
                <a:cubicBezTo>
                  <a:pt x="137" y="44"/>
                  <a:pt x="137" y="44"/>
                  <a:pt x="137" y="44"/>
                </a:cubicBezTo>
                <a:cubicBezTo>
                  <a:pt x="148" y="33"/>
                  <a:pt x="148" y="33"/>
                  <a:pt x="148" y="33"/>
                </a:cubicBezTo>
                <a:cubicBezTo>
                  <a:pt x="148" y="33"/>
                  <a:pt x="148" y="32"/>
                  <a:pt x="148" y="32"/>
                </a:cubicBezTo>
                <a:cubicBezTo>
                  <a:pt x="148" y="31"/>
                  <a:pt x="148" y="31"/>
                  <a:pt x="149" y="31"/>
                </a:cubicBezTo>
                <a:cubicBezTo>
                  <a:pt x="159" y="35"/>
                  <a:pt x="159" y="35"/>
                  <a:pt x="159" y="35"/>
                </a:cubicBezTo>
                <a:cubicBezTo>
                  <a:pt x="159" y="35"/>
                  <a:pt x="159" y="36"/>
                  <a:pt x="159" y="37"/>
                </a:cubicBezTo>
                <a:cubicBezTo>
                  <a:pt x="159" y="37"/>
                  <a:pt x="158" y="37"/>
                  <a:pt x="158" y="37"/>
                </a:cubicBezTo>
                <a:cubicBezTo>
                  <a:pt x="157" y="53"/>
                  <a:pt x="157" y="53"/>
                  <a:pt x="157" y="53"/>
                </a:cubicBezTo>
                <a:cubicBezTo>
                  <a:pt x="158" y="53"/>
                  <a:pt x="158" y="53"/>
                  <a:pt x="158" y="53"/>
                </a:cubicBezTo>
                <a:cubicBezTo>
                  <a:pt x="158" y="54"/>
                  <a:pt x="158" y="55"/>
                  <a:pt x="158" y="55"/>
                </a:cubicBezTo>
                <a:cubicBezTo>
                  <a:pt x="158" y="56"/>
                  <a:pt x="157" y="57"/>
                  <a:pt x="156" y="56"/>
                </a:cubicBezTo>
                <a:cubicBezTo>
                  <a:pt x="156" y="56"/>
                  <a:pt x="156" y="56"/>
                  <a:pt x="156" y="56"/>
                </a:cubicBezTo>
                <a:cubicBezTo>
                  <a:pt x="144" y="68"/>
                  <a:pt x="144" y="68"/>
                  <a:pt x="144" y="68"/>
                </a:cubicBezTo>
                <a:cubicBezTo>
                  <a:pt x="138" y="80"/>
                  <a:pt x="138" y="80"/>
                  <a:pt x="138" y="80"/>
                </a:cubicBezTo>
                <a:cubicBezTo>
                  <a:pt x="147" y="84"/>
                  <a:pt x="147" y="84"/>
                  <a:pt x="147" y="84"/>
                </a:cubicBezTo>
                <a:cubicBezTo>
                  <a:pt x="149" y="85"/>
                  <a:pt x="149" y="85"/>
                  <a:pt x="149" y="85"/>
                </a:cubicBezTo>
                <a:cubicBezTo>
                  <a:pt x="153" y="78"/>
                  <a:pt x="153" y="78"/>
                  <a:pt x="153" y="78"/>
                </a:cubicBezTo>
                <a:cubicBezTo>
                  <a:pt x="154" y="74"/>
                  <a:pt x="158" y="73"/>
                  <a:pt x="162" y="74"/>
                </a:cubicBezTo>
                <a:cubicBezTo>
                  <a:pt x="165" y="76"/>
                  <a:pt x="167" y="80"/>
                  <a:pt x="165" y="83"/>
                </a:cubicBezTo>
                <a:cubicBezTo>
                  <a:pt x="161" y="91"/>
                  <a:pt x="161" y="91"/>
                  <a:pt x="161" y="91"/>
                </a:cubicBezTo>
                <a:cubicBezTo>
                  <a:pt x="167" y="96"/>
                  <a:pt x="170" y="103"/>
                  <a:pt x="169" y="111"/>
                </a:cubicBezTo>
                <a:cubicBezTo>
                  <a:pt x="172" y="112"/>
                  <a:pt x="172" y="112"/>
                  <a:pt x="172" y="112"/>
                </a:cubicBezTo>
                <a:cubicBezTo>
                  <a:pt x="173" y="112"/>
                  <a:pt x="173" y="114"/>
                  <a:pt x="173" y="115"/>
                </a:cubicBezTo>
                <a:cubicBezTo>
                  <a:pt x="169" y="123"/>
                  <a:pt x="169" y="123"/>
                  <a:pt x="169" y="123"/>
                </a:cubicBezTo>
                <a:cubicBezTo>
                  <a:pt x="169" y="124"/>
                  <a:pt x="167" y="125"/>
                  <a:pt x="166" y="124"/>
                </a:cubicBezTo>
                <a:cubicBezTo>
                  <a:pt x="163" y="123"/>
                  <a:pt x="163" y="123"/>
                  <a:pt x="163" y="123"/>
                </a:cubicBezTo>
                <a:cubicBezTo>
                  <a:pt x="158" y="128"/>
                  <a:pt x="151" y="131"/>
                  <a:pt x="143" y="130"/>
                </a:cubicBezTo>
                <a:cubicBezTo>
                  <a:pt x="147" y="136"/>
                  <a:pt x="147" y="143"/>
                  <a:pt x="144" y="150"/>
                </a:cubicBezTo>
                <a:cubicBezTo>
                  <a:pt x="141" y="156"/>
                  <a:pt x="137" y="160"/>
                  <a:pt x="131" y="162"/>
                </a:cubicBezTo>
                <a:close/>
                <a:moveTo>
                  <a:pt x="131" y="143"/>
                </a:moveTo>
                <a:cubicBezTo>
                  <a:pt x="131" y="143"/>
                  <a:pt x="131" y="143"/>
                  <a:pt x="131" y="143"/>
                </a:cubicBezTo>
                <a:cubicBezTo>
                  <a:pt x="131" y="142"/>
                  <a:pt x="131" y="142"/>
                  <a:pt x="131" y="141"/>
                </a:cubicBezTo>
                <a:lnTo>
                  <a:pt x="131" y="143"/>
                </a:lnTo>
                <a:close/>
                <a:moveTo>
                  <a:pt x="131" y="71"/>
                </a:moveTo>
                <a:cubicBezTo>
                  <a:pt x="131" y="125"/>
                  <a:pt x="131" y="125"/>
                  <a:pt x="131" y="125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74"/>
                  <a:pt x="125" y="74"/>
                  <a:pt x="125" y="74"/>
                </a:cubicBezTo>
                <a:cubicBezTo>
                  <a:pt x="129" y="76"/>
                  <a:pt x="129" y="76"/>
                  <a:pt x="129" y="76"/>
                </a:cubicBezTo>
                <a:lnTo>
                  <a:pt x="131" y="71"/>
                </a:lnTo>
                <a:close/>
                <a:moveTo>
                  <a:pt x="131" y="134"/>
                </a:moveTo>
                <a:cubicBezTo>
                  <a:pt x="131" y="138"/>
                  <a:pt x="131" y="138"/>
                  <a:pt x="131" y="138"/>
                </a:cubicBezTo>
                <a:cubicBezTo>
                  <a:pt x="128" y="139"/>
                  <a:pt x="128" y="139"/>
                  <a:pt x="128" y="139"/>
                </a:cubicBezTo>
                <a:cubicBezTo>
                  <a:pt x="129" y="140"/>
                  <a:pt x="130" y="141"/>
                  <a:pt x="131" y="141"/>
                </a:cubicBezTo>
                <a:cubicBezTo>
                  <a:pt x="131" y="143"/>
                  <a:pt x="131" y="143"/>
                  <a:pt x="131" y="143"/>
                </a:cubicBezTo>
                <a:cubicBezTo>
                  <a:pt x="130" y="144"/>
                  <a:pt x="130" y="144"/>
                  <a:pt x="130" y="144"/>
                </a:cubicBezTo>
                <a:cubicBezTo>
                  <a:pt x="130" y="144"/>
                  <a:pt x="130" y="144"/>
                  <a:pt x="130" y="144"/>
                </a:cubicBezTo>
                <a:cubicBezTo>
                  <a:pt x="131" y="145"/>
                  <a:pt x="131" y="145"/>
                  <a:pt x="131" y="145"/>
                </a:cubicBezTo>
                <a:cubicBezTo>
                  <a:pt x="131" y="151"/>
                  <a:pt x="131" y="151"/>
                  <a:pt x="131" y="151"/>
                </a:cubicBezTo>
                <a:cubicBezTo>
                  <a:pt x="127" y="144"/>
                  <a:pt x="127" y="144"/>
                  <a:pt x="127" y="144"/>
                </a:cubicBezTo>
                <a:cubicBezTo>
                  <a:pt x="126" y="144"/>
                  <a:pt x="126" y="144"/>
                  <a:pt x="125" y="144"/>
                </a:cubicBezTo>
                <a:cubicBezTo>
                  <a:pt x="125" y="144"/>
                  <a:pt x="125" y="144"/>
                  <a:pt x="125" y="144"/>
                </a:cubicBezTo>
                <a:cubicBezTo>
                  <a:pt x="125" y="137"/>
                  <a:pt x="125" y="137"/>
                  <a:pt x="125" y="137"/>
                </a:cubicBezTo>
                <a:cubicBezTo>
                  <a:pt x="125" y="137"/>
                  <a:pt x="125" y="137"/>
                  <a:pt x="125" y="137"/>
                </a:cubicBezTo>
                <a:cubicBezTo>
                  <a:pt x="125" y="137"/>
                  <a:pt x="126" y="138"/>
                  <a:pt x="126" y="138"/>
                </a:cubicBezTo>
                <a:cubicBezTo>
                  <a:pt x="127" y="138"/>
                  <a:pt x="127" y="138"/>
                  <a:pt x="127" y="138"/>
                </a:cubicBezTo>
                <a:cubicBezTo>
                  <a:pt x="127" y="138"/>
                  <a:pt x="127" y="138"/>
                  <a:pt x="127" y="138"/>
                </a:cubicBezTo>
                <a:lnTo>
                  <a:pt x="131" y="134"/>
                </a:lnTo>
                <a:close/>
                <a:moveTo>
                  <a:pt x="131" y="158"/>
                </a:moveTo>
                <a:cubicBezTo>
                  <a:pt x="131" y="162"/>
                  <a:pt x="131" y="162"/>
                  <a:pt x="131" y="162"/>
                </a:cubicBezTo>
                <a:cubicBezTo>
                  <a:pt x="129" y="162"/>
                  <a:pt x="127" y="163"/>
                  <a:pt x="125" y="163"/>
                </a:cubicBezTo>
                <a:cubicBezTo>
                  <a:pt x="125" y="160"/>
                  <a:pt x="125" y="160"/>
                  <a:pt x="125" y="160"/>
                </a:cubicBezTo>
                <a:cubicBezTo>
                  <a:pt x="126" y="160"/>
                  <a:pt x="126" y="159"/>
                  <a:pt x="127" y="159"/>
                </a:cubicBezTo>
                <a:cubicBezTo>
                  <a:pt x="129" y="159"/>
                  <a:pt x="130" y="159"/>
                  <a:pt x="131" y="158"/>
                </a:cubicBezTo>
                <a:close/>
                <a:moveTo>
                  <a:pt x="125" y="74"/>
                </a:moveTo>
                <a:cubicBezTo>
                  <a:pt x="125" y="122"/>
                  <a:pt x="125" y="122"/>
                  <a:pt x="125" y="122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2"/>
                  <a:pt x="125" y="122"/>
                  <a:pt x="125" y="122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5"/>
                  <a:pt x="124" y="125"/>
                  <a:pt x="124" y="125"/>
                </a:cubicBezTo>
                <a:cubicBezTo>
                  <a:pt x="123" y="137"/>
                  <a:pt x="123" y="137"/>
                  <a:pt x="123" y="137"/>
                </a:cubicBezTo>
                <a:cubicBezTo>
                  <a:pt x="124" y="137"/>
                  <a:pt x="124" y="137"/>
                  <a:pt x="124" y="137"/>
                </a:cubicBezTo>
                <a:cubicBezTo>
                  <a:pt x="124" y="137"/>
                  <a:pt x="124" y="137"/>
                  <a:pt x="125" y="137"/>
                </a:cubicBezTo>
                <a:cubicBezTo>
                  <a:pt x="125" y="144"/>
                  <a:pt x="125" y="144"/>
                  <a:pt x="125" y="144"/>
                </a:cubicBezTo>
                <a:cubicBezTo>
                  <a:pt x="125" y="144"/>
                  <a:pt x="125" y="144"/>
                  <a:pt x="125" y="144"/>
                </a:cubicBezTo>
                <a:cubicBezTo>
                  <a:pt x="124" y="144"/>
                  <a:pt x="123" y="144"/>
                  <a:pt x="122" y="144"/>
                </a:cubicBezTo>
                <a:cubicBezTo>
                  <a:pt x="121" y="153"/>
                  <a:pt x="121" y="153"/>
                  <a:pt x="121" y="153"/>
                </a:cubicBezTo>
                <a:cubicBezTo>
                  <a:pt x="122" y="153"/>
                  <a:pt x="123" y="154"/>
                  <a:pt x="123" y="154"/>
                </a:cubicBezTo>
                <a:cubicBezTo>
                  <a:pt x="122" y="156"/>
                  <a:pt x="122" y="156"/>
                  <a:pt x="122" y="156"/>
                </a:cubicBezTo>
                <a:cubicBezTo>
                  <a:pt x="121" y="156"/>
                  <a:pt x="121" y="156"/>
                  <a:pt x="121" y="156"/>
                </a:cubicBezTo>
                <a:cubicBezTo>
                  <a:pt x="121" y="145"/>
                  <a:pt x="121" y="145"/>
                  <a:pt x="121" y="145"/>
                </a:cubicBezTo>
                <a:cubicBezTo>
                  <a:pt x="122" y="144"/>
                  <a:pt x="122" y="144"/>
                  <a:pt x="122" y="144"/>
                </a:cubicBezTo>
                <a:cubicBezTo>
                  <a:pt x="121" y="143"/>
                  <a:pt x="121" y="143"/>
                  <a:pt x="121" y="143"/>
                </a:cubicBezTo>
                <a:cubicBezTo>
                  <a:pt x="121" y="136"/>
                  <a:pt x="121" y="136"/>
                  <a:pt x="121" y="136"/>
                </a:cubicBezTo>
                <a:cubicBezTo>
                  <a:pt x="122" y="136"/>
                  <a:pt x="122" y="136"/>
                  <a:pt x="122" y="136"/>
                </a:cubicBezTo>
                <a:cubicBezTo>
                  <a:pt x="121" y="134"/>
                  <a:pt x="121" y="134"/>
                  <a:pt x="121" y="134"/>
                </a:cubicBezTo>
                <a:cubicBezTo>
                  <a:pt x="121" y="72"/>
                  <a:pt x="121" y="72"/>
                  <a:pt x="121" y="72"/>
                </a:cubicBezTo>
                <a:lnTo>
                  <a:pt x="125" y="74"/>
                </a:lnTo>
                <a:close/>
                <a:moveTo>
                  <a:pt x="125" y="160"/>
                </a:moveTo>
                <a:cubicBezTo>
                  <a:pt x="125" y="163"/>
                  <a:pt x="125" y="163"/>
                  <a:pt x="125" y="163"/>
                </a:cubicBezTo>
                <a:cubicBezTo>
                  <a:pt x="123" y="163"/>
                  <a:pt x="122" y="163"/>
                  <a:pt x="121" y="163"/>
                </a:cubicBezTo>
                <a:cubicBezTo>
                  <a:pt x="121" y="160"/>
                  <a:pt x="121" y="160"/>
                  <a:pt x="121" y="160"/>
                </a:cubicBezTo>
                <a:cubicBezTo>
                  <a:pt x="122" y="160"/>
                  <a:pt x="123" y="160"/>
                  <a:pt x="125" y="160"/>
                </a:cubicBezTo>
                <a:close/>
                <a:moveTo>
                  <a:pt x="121" y="72"/>
                </a:moveTo>
                <a:cubicBezTo>
                  <a:pt x="121" y="134"/>
                  <a:pt x="121" y="134"/>
                  <a:pt x="121" y="134"/>
                </a:cubicBezTo>
                <a:cubicBezTo>
                  <a:pt x="116" y="126"/>
                  <a:pt x="116" y="126"/>
                  <a:pt x="116" y="126"/>
                </a:cubicBezTo>
                <a:cubicBezTo>
                  <a:pt x="111" y="126"/>
                  <a:pt x="111" y="126"/>
                  <a:pt x="111" y="126"/>
                </a:cubicBezTo>
                <a:cubicBezTo>
                  <a:pt x="111" y="126"/>
                  <a:pt x="111" y="127"/>
                  <a:pt x="110" y="127"/>
                </a:cubicBezTo>
                <a:cubicBezTo>
                  <a:pt x="110" y="123"/>
                  <a:pt x="110" y="123"/>
                  <a:pt x="110" y="123"/>
                </a:cubicBezTo>
                <a:cubicBezTo>
                  <a:pt x="113" y="121"/>
                  <a:pt x="115" y="120"/>
                  <a:pt x="118" y="119"/>
                </a:cubicBezTo>
                <a:cubicBezTo>
                  <a:pt x="110" y="116"/>
                  <a:pt x="110" y="116"/>
                  <a:pt x="110" y="116"/>
                </a:cubicBezTo>
                <a:cubicBezTo>
                  <a:pt x="110" y="67"/>
                  <a:pt x="110" y="67"/>
                  <a:pt x="110" y="67"/>
                </a:cubicBezTo>
                <a:lnTo>
                  <a:pt x="121" y="72"/>
                </a:lnTo>
                <a:close/>
                <a:moveTo>
                  <a:pt x="121" y="136"/>
                </a:moveTo>
                <a:cubicBezTo>
                  <a:pt x="110" y="131"/>
                  <a:pt x="110" y="131"/>
                  <a:pt x="110" y="131"/>
                </a:cubicBezTo>
                <a:cubicBezTo>
                  <a:pt x="110" y="142"/>
                  <a:pt x="110" y="142"/>
                  <a:pt x="110" y="142"/>
                </a:cubicBezTo>
                <a:cubicBezTo>
                  <a:pt x="118" y="141"/>
                  <a:pt x="118" y="141"/>
                  <a:pt x="118" y="141"/>
                </a:cubicBezTo>
                <a:cubicBezTo>
                  <a:pt x="120" y="142"/>
                  <a:pt x="120" y="142"/>
                  <a:pt x="120" y="142"/>
                </a:cubicBezTo>
                <a:cubicBezTo>
                  <a:pt x="120" y="143"/>
                  <a:pt x="120" y="143"/>
                  <a:pt x="120" y="143"/>
                </a:cubicBezTo>
                <a:cubicBezTo>
                  <a:pt x="121" y="143"/>
                  <a:pt x="121" y="143"/>
                  <a:pt x="121" y="143"/>
                </a:cubicBezTo>
                <a:lnTo>
                  <a:pt x="121" y="136"/>
                </a:lnTo>
                <a:close/>
                <a:moveTo>
                  <a:pt x="121" y="145"/>
                </a:moveTo>
                <a:cubicBezTo>
                  <a:pt x="121" y="156"/>
                  <a:pt x="121" y="156"/>
                  <a:pt x="121" y="156"/>
                </a:cubicBezTo>
                <a:cubicBezTo>
                  <a:pt x="121" y="156"/>
                  <a:pt x="121" y="156"/>
                  <a:pt x="121" y="156"/>
                </a:cubicBezTo>
                <a:cubicBezTo>
                  <a:pt x="120" y="159"/>
                  <a:pt x="120" y="159"/>
                  <a:pt x="120" y="159"/>
                </a:cubicBezTo>
                <a:cubicBezTo>
                  <a:pt x="121" y="160"/>
                  <a:pt x="121" y="160"/>
                  <a:pt x="121" y="160"/>
                </a:cubicBezTo>
                <a:cubicBezTo>
                  <a:pt x="121" y="163"/>
                  <a:pt x="121" y="163"/>
                  <a:pt x="121" y="163"/>
                </a:cubicBezTo>
                <a:cubicBezTo>
                  <a:pt x="119" y="163"/>
                  <a:pt x="117" y="162"/>
                  <a:pt x="114" y="161"/>
                </a:cubicBezTo>
                <a:cubicBezTo>
                  <a:pt x="113" y="160"/>
                  <a:pt x="112" y="159"/>
                  <a:pt x="110" y="159"/>
                </a:cubicBezTo>
                <a:cubicBezTo>
                  <a:pt x="110" y="154"/>
                  <a:pt x="110" y="154"/>
                  <a:pt x="110" y="154"/>
                </a:cubicBezTo>
                <a:cubicBezTo>
                  <a:pt x="111" y="155"/>
                  <a:pt x="111" y="155"/>
                  <a:pt x="112" y="155"/>
                </a:cubicBezTo>
                <a:cubicBezTo>
                  <a:pt x="113" y="153"/>
                  <a:pt x="113" y="153"/>
                  <a:pt x="113" y="153"/>
                </a:cubicBezTo>
                <a:cubicBezTo>
                  <a:pt x="110" y="152"/>
                  <a:pt x="110" y="152"/>
                  <a:pt x="110" y="152"/>
                </a:cubicBezTo>
                <a:cubicBezTo>
                  <a:pt x="110" y="148"/>
                  <a:pt x="110" y="148"/>
                  <a:pt x="110" y="148"/>
                </a:cubicBezTo>
                <a:cubicBezTo>
                  <a:pt x="116" y="151"/>
                  <a:pt x="116" y="151"/>
                  <a:pt x="116" y="151"/>
                </a:cubicBezTo>
                <a:lnTo>
                  <a:pt x="121" y="145"/>
                </a:lnTo>
                <a:close/>
                <a:moveTo>
                  <a:pt x="110" y="67"/>
                </a:moveTo>
                <a:cubicBezTo>
                  <a:pt x="110" y="116"/>
                  <a:pt x="110" y="116"/>
                  <a:pt x="110" y="116"/>
                </a:cubicBezTo>
                <a:cubicBezTo>
                  <a:pt x="104" y="113"/>
                  <a:pt x="104" y="113"/>
                  <a:pt x="104" y="113"/>
                </a:cubicBezTo>
                <a:cubicBezTo>
                  <a:pt x="104" y="64"/>
                  <a:pt x="104" y="64"/>
                  <a:pt x="104" y="64"/>
                </a:cubicBezTo>
                <a:lnTo>
                  <a:pt x="110" y="67"/>
                </a:lnTo>
                <a:close/>
                <a:moveTo>
                  <a:pt x="110" y="123"/>
                </a:moveTo>
                <a:cubicBezTo>
                  <a:pt x="110" y="127"/>
                  <a:pt x="110" y="127"/>
                  <a:pt x="110" y="127"/>
                </a:cubicBezTo>
                <a:cubicBezTo>
                  <a:pt x="110" y="128"/>
                  <a:pt x="110" y="128"/>
                  <a:pt x="110" y="128"/>
                </a:cubicBezTo>
                <a:cubicBezTo>
                  <a:pt x="109" y="128"/>
                  <a:pt x="109" y="129"/>
                  <a:pt x="108" y="130"/>
                </a:cubicBezTo>
                <a:cubicBezTo>
                  <a:pt x="110" y="131"/>
                  <a:pt x="110" y="131"/>
                  <a:pt x="110" y="131"/>
                </a:cubicBezTo>
                <a:cubicBezTo>
                  <a:pt x="110" y="142"/>
                  <a:pt x="110" y="142"/>
                  <a:pt x="110" y="142"/>
                </a:cubicBezTo>
                <a:cubicBezTo>
                  <a:pt x="105" y="143"/>
                  <a:pt x="105" y="143"/>
                  <a:pt x="105" y="143"/>
                </a:cubicBezTo>
                <a:cubicBezTo>
                  <a:pt x="105" y="144"/>
                  <a:pt x="105" y="145"/>
                  <a:pt x="105" y="146"/>
                </a:cubicBezTo>
                <a:cubicBezTo>
                  <a:pt x="110" y="148"/>
                  <a:pt x="110" y="148"/>
                  <a:pt x="110" y="148"/>
                </a:cubicBezTo>
                <a:cubicBezTo>
                  <a:pt x="110" y="152"/>
                  <a:pt x="110" y="152"/>
                  <a:pt x="110" y="152"/>
                </a:cubicBezTo>
                <a:cubicBezTo>
                  <a:pt x="107" y="150"/>
                  <a:pt x="107" y="150"/>
                  <a:pt x="107" y="150"/>
                </a:cubicBezTo>
                <a:cubicBezTo>
                  <a:pt x="108" y="152"/>
                  <a:pt x="109" y="153"/>
                  <a:pt x="110" y="154"/>
                </a:cubicBezTo>
                <a:cubicBezTo>
                  <a:pt x="110" y="159"/>
                  <a:pt x="110" y="159"/>
                  <a:pt x="110" y="159"/>
                </a:cubicBezTo>
                <a:cubicBezTo>
                  <a:pt x="107" y="156"/>
                  <a:pt x="105" y="154"/>
                  <a:pt x="104" y="151"/>
                </a:cubicBezTo>
                <a:cubicBezTo>
                  <a:pt x="104" y="128"/>
                  <a:pt x="104" y="128"/>
                  <a:pt x="104" y="128"/>
                </a:cubicBezTo>
                <a:cubicBezTo>
                  <a:pt x="105" y="128"/>
                  <a:pt x="105" y="128"/>
                  <a:pt x="105" y="128"/>
                </a:cubicBezTo>
                <a:cubicBezTo>
                  <a:pt x="106" y="128"/>
                  <a:pt x="106" y="127"/>
                  <a:pt x="107" y="126"/>
                </a:cubicBezTo>
                <a:cubicBezTo>
                  <a:pt x="104" y="126"/>
                  <a:pt x="104" y="126"/>
                  <a:pt x="104" y="126"/>
                </a:cubicBezTo>
                <a:cubicBezTo>
                  <a:pt x="104" y="123"/>
                  <a:pt x="104" y="123"/>
                  <a:pt x="104" y="123"/>
                </a:cubicBezTo>
                <a:cubicBezTo>
                  <a:pt x="110" y="123"/>
                  <a:pt x="110" y="123"/>
                  <a:pt x="110" y="123"/>
                </a:cubicBezTo>
                <a:close/>
                <a:moveTo>
                  <a:pt x="104" y="64"/>
                </a:moveTo>
                <a:cubicBezTo>
                  <a:pt x="104" y="113"/>
                  <a:pt x="104" y="113"/>
                  <a:pt x="104" y="113"/>
                </a:cubicBezTo>
                <a:cubicBezTo>
                  <a:pt x="94" y="108"/>
                  <a:pt x="94" y="108"/>
                  <a:pt x="94" y="108"/>
                </a:cubicBezTo>
                <a:cubicBezTo>
                  <a:pt x="94" y="60"/>
                  <a:pt x="94" y="60"/>
                  <a:pt x="94" y="60"/>
                </a:cubicBezTo>
                <a:lnTo>
                  <a:pt x="104" y="64"/>
                </a:lnTo>
                <a:close/>
                <a:moveTo>
                  <a:pt x="104" y="123"/>
                </a:moveTo>
                <a:cubicBezTo>
                  <a:pt x="95" y="124"/>
                  <a:pt x="95" y="124"/>
                  <a:pt x="95" y="124"/>
                </a:cubicBezTo>
                <a:cubicBezTo>
                  <a:pt x="96" y="119"/>
                  <a:pt x="96" y="114"/>
                  <a:pt x="94" y="109"/>
                </a:cubicBezTo>
                <a:cubicBezTo>
                  <a:pt x="94" y="130"/>
                  <a:pt x="94" y="130"/>
                  <a:pt x="94" y="130"/>
                </a:cubicBezTo>
                <a:cubicBezTo>
                  <a:pt x="102" y="134"/>
                  <a:pt x="102" y="134"/>
                  <a:pt x="102" y="134"/>
                </a:cubicBezTo>
                <a:cubicBezTo>
                  <a:pt x="101" y="137"/>
                  <a:pt x="101" y="141"/>
                  <a:pt x="102" y="144"/>
                </a:cubicBezTo>
                <a:cubicBezTo>
                  <a:pt x="94" y="141"/>
                  <a:pt x="94" y="141"/>
                  <a:pt x="94" y="141"/>
                </a:cubicBezTo>
                <a:cubicBezTo>
                  <a:pt x="94" y="144"/>
                  <a:pt x="94" y="144"/>
                  <a:pt x="94" y="144"/>
                </a:cubicBezTo>
                <a:cubicBezTo>
                  <a:pt x="103" y="148"/>
                  <a:pt x="103" y="148"/>
                  <a:pt x="103" y="148"/>
                </a:cubicBezTo>
                <a:cubicBezTo>
                  <a:pt x="103" y="149"/>
                  <a:pt x="103" y="150"/>
                  <a:pt x="104" y="151"/>
                </a:cubicBezTo>
                <a:cubicBezTo>
                  <a:pt x="104" y="128"/>
                  <a:pt x="104" y="128"/>
                  <a:pt x="104" y="128"/>
                </a:cubicBezTo>
                <a:cubicBezTo>
                  <a:pt x="101" y="126"/>
                  <a:pt x="101" y="126"/>
                  <a:pt x="101" y="126"/>
                </a:cubicBezTo>
                <a:cubicBezTo>
                  <a:pt x="104" y="126"/>
                  <a:pt x="104" y="126"/>
                  <a:pt x="104" y="126"/>
                </a:cubicBezTo>
                <a:lnTo>
                  <a:pt x="104" y="123"/>
                </a:lnTo>
                <a:close/>
                <a:moveTo>
                  <a:pt x="94" y="34"/>
                </a:moveTo>
                <a:cubicBezTo>
                  <a:pt x="94" y="17"/>
                  <a:pt x="94" y="17"/>
                  <a:pt x="94" y="17"/>
                </a:cubicBezTo>
                <a:cubicBezTo>
                  <a:pt x="101" y="20"/>
                  <a:pt x="101" y="20"/>
                  <a:pt x="101" y="20"/>
                </a:cubicBezTo>
                <a:cubicBezTo>
                  <a:pt x="102" y="20"/>
                  <a:pt x="102" y="21"/>
                  <a:pt x="102" y="23"/>
                </a:cubicBezTo>
                <a:cubicBezTo>
                  <a:pt x="101" y="25"/>
                  <a:pt x="101" y="25"/>
                  <a:pt x="101" y="25"/>
                </a:cubicBezTo>
                <a:cubicBezTo>
                  <a:pt x="100" y="26"/>
                  <a:pt x="99" y="27"/>
                  <a:pt x="98" y="26"/>
                </a:cubicBezTo>
                <a:cubicBezTo>
                  <a:pt x="97" y="26"/>
                  <a:pt x="97" y="26"/>
                  <a:pt x="97" y="26"/>
                </a:cubicBezTo>
                <a:lnTo>
                  <a:pt x="94" y="34"/>
                </a:lnTo>
                <a:close/>
                <a:moveTo>
                  <a:pt x="94" y="17"/>
                </a:moveTo>
                <a:cubicBezTo>
                  <a:pt x="94" y="34"/>
                  <a:pt x="94" y="34"/>
                  <a:pt x="94" y="34"/>
                </a:cubicBezTo>
                <a:cubicBezTo>
                  <a:pt x="84" y="55"/>
                  <a:pt x="84" y="55"/>
                  <a:pt x="84" y="55"/>
                </a:cubicBezTo>
                <a:cubicBezTo>
                  <a:pt x="94" y="60"/>
                  <a:pt x="94" y="60"/>
                  <a:pt x="94" y="60"/>
                </a:cubicBezTo>
                <a:cubicBezTo>
                  <a:pt x="94" y="108"/>
                  <a:pt x="94" y="108"/>
                  <a:pt x="94" y="108"/>
                </a:cubicBezTo>
                <a:cubicBezTo>
                  <a:pt x="93" y="108"/>
                  <a:pt x="93" y="108"/>
                  <a:pt x="93" y="108"/>
                </a:cubicBezTo>
                <a:cubicBezTo>
                  <a:pt x="94" y="109"/>
                  <a:pt x="94" y="109"/>
                  <a:pt x="94" y="109"/>
                </a:cubicBezTo>
                <a:cubicBezTo>
                  <a:pt x="94" y="130"/>
                  <a:pt x="94" y="130"/>
                  <a:pt x="94" y="130"/>
                </a:cubicBezTo>
                <a:cubicBezTo>
                  <a:pt x="92" y="129"/>
                  <a:pt x="92" y="129"/>
                  <a:pt x="92" y="129"/>
                </a:cubicBezTo>
                <a:cubicBezTo>
                  <a:pt x="91" y="132"/>
                  <a:pt x="88" y="135"/>
                  <a:pt x="85" y="137"/>
                </a:cubicBezTo>
                <a:cubicBezTo>
                  <a:pt x="94" y="141"/>
                  <a:pt x="94" y="141"/>
                  <a:pt x="94" y="141"/>
                </a:cubicBezTo>
                <a:cubicBezTo>
                  <a:pt x="94" y="144"/>
                  <a:pt x="94" y="144"/>
                  <a:pt x="94" y="144"/>
                </a:cubicBezTo>
                <a:cubicBezTo>
                  <a:pt x="81" y="139"/>
                  <a:pt x="81" y="139"/>
                  <a:pt x="81" y="139"/>
                </a:cubicBezTo>
                <a:cubicBezTo>
                  <a:pt x="80" y="139"/>
                  <a:pt x="79" y="139"/>
                  <a:pt x="78" y="140"/>
                </a:cubicBezTo>
                <a:cubicBezTo>
                  <a:pt x="78" y="133"/>
                  <a:pt x="78" y="133"/>
                  <a:pt x="78" y="133"/>
                </a:cubicBezTo>
                <a:cubicBezTo>
                  <a:pt x="81" y="135"/>
                  <a:pt x="81" y="135"/>
                  <a:pt x="81" y="135"/>
                </a:cubicBezTo>
                <a:cubicBezTo>
                  <a:pt x="82" y="135"/>
                  <a:pt x="83" y="134"/>
                  <a:pt x="83" y="134"/>
                </a:cubicBezTo>
                <a:cubicBezTo>
                  <a:pt x="80" y="127"/>
                  <a:pt x="80" y="127"/>
                  <a:pt x="80" y="127"/>
                </a:cubicBezTo>
                <a:cubicBezTo>
                  <a:pt x="78" y="127"/>
                  <a:pt x="78" y="127"/>
                  <a:pt x="78" y="127"/>
                </a:cubicBezTo>
                <a:cubicBezTo>
                  <a:pt x="78" y="124"/>
                  <a:pt x="78" y="124"/>
                  <a:pt x="78" y="124"/>
                </a:cubicBezTo>
                <a:cubicBezTo>
                  <a:pt x="78" y="124"/>
                  <a:pt x="78" y="124"/>
                  <a:pt x="78" y="124"/>
                </a:cubicBezTo>
                <a:cubicBezTo>
                  <a:pt x="78" y="124"/>
                  <a:pt x="78" y="124"/>
                  <a:pt x="78" y="124"/>
                </a:cubicBezTo>
                <a:cubicBezTo>
                  <a:pt x="78" y="116"/>
                  <a:pt x="78" y="116"/>
                  <a:pt x="78" y="116"/>
                </a:cubicBezTo>
                <a:cubicBezTo>
                  <a:pt x="92" y="122"/>
                  <a:pt x="92" y="122"/>
                  <a:pt x="92" y="122"/>
                </a:cubicBezTo>
                <a:cubicBezTo>
                  <a:pt x="92" y="122"/>
                  <a:pt x="92" y="121"/>
                  <a:pt x="92" y="120"/>
                </a:cubicBezTo>
                <a:cubicBezTo>
                  <a:pt x="92" y="118"/>
                  <a:pt x="92" y="115"/>
                  <a:pt x="91" y="113"/>
                </a:cubicBezTo>
                <a:cubicBezTo>
                  <a:pt x="78" y="116"/>
                  <a:pt x="78" y="116"/>
                  <a:pt x="78" y="116"/>
                </a:cubicBezTo>
                <a:cubicBezTo>
                  <a:pt x="78" y="114"/>
                  <a:pt x="78" y="114"/>
                  <a:pt x="78" y="114"/>
                </a:cubicBezTo>
                <a:cubicBezTo>
                  <a:pt x="86" y="105"/>
                  <a:pt x="86" y="105"/>
                  <a:pt x="86" y="105"/>
                </a:cubicBezTo>
                <a:cubicBezTo>
                  <a:pt x="78" y="101"/>
                  <a:pt x="78" y="101"/>
                  <a:pt x="78" y="101"/>
                </a:cubicBezTo>
                <a:cubicBezTo>
                  <a:pt x="78" y="52"/>
                  <a:pt x="78" y="52"/>
                  <a:pt x="78" y="52"/>
                </a:cubicBezTo>
                <a:cubicBezTo>
                  <a:pt x="79" y="52"/>
                  <a:pt x="80" y="52"/>
                  <a:pt x="80" y="51"/>
                </a:cubicBezTo>
                <a:cubicBezTo>
                  <a:pt x="91" y="27"/>
                  <a:pt x="91" y="27"/>
                  <a:pt x="91" y="27"/>
                </a:cubicBezTo>
                <a:cubicBezTo>
                  <a:pt x="92" y="26"/>
                  <a:pt x="91" y="24"/>
                  <a:pt x="90" y="24"/>
                </a:cubicBezTo>
                <a:cubicBezTo>
                  <a:pt x="78" y="18"/>
                  <a:pt x="78" y="18"/>
                  <a:pt x="78" y="18"/>
                </a:cubicBezTo>
                <a:cubicBezTo>
                  <a:pt x="78" y="9"/>
                  <a:pt x="78" y="9"/>
                  <a:pt x="78" y="9"/>
                </a:cubicBezTo>
                <a:lnTo>
                  <a:pt x="94" y="17"/>
                </a:lnTo>
                <a:close/>
                <a:moveTo>
                  <a:pt x="78" y="9"/>
                </a:moveTo>
                <a:cubicBezTo>
                  <a:pt x="78" y="18"/>
                  <a:pt x="78" y="18"/>
                  <a:pt x="78" y="18"/>
                </a:cubicBezTo>
                <a:cubicBezTo>
                  <a:pt x="74" y="16"/>
                  <a:pt x="74" y="16"/>
                  <a:pt x="74" y="16"/>
                </a:cubicBezTo>
                <a:cubicBezTo>
                  <a:pt x="74" y="7"/>
                  <a:pt x="74" y="7"/>
                  <a:pt x="74" y="7"/>
                </a:cubicBezTo>
                <a:lnTo>
                  <a:pt x="78" y="9"/>
                </a:lnTo>
                <a:close/>
                <a:moveTo>
                  <a:pt x="78" y="52"/>
                </a:moveTo>
                <a:cubicBezTo>
                  <a:pt x="78" y="101"/>
                  <a:pt x="78" y="101"/>
                  <a:pt x="78" y="101"/>
                </a:cubicBezTo>
                <a:cubicBezTo>
                  <a:pt x="74" y="99"/>
                  <a:pt x="74" y="99"/>
                  <a:pt x="74" y="99"/>
                </a:cubicBezTo>
                <a:cubicBezTo>
                  <a:pt x="74" y="105"/>
                  <a:pt x="74" y="105"/>
                  <a:pt x="74" y="105"/>
                </a:cubicBezTo>
                <a:cubicBezTo>
                  <a:pt x="74" y="50"/>
                  <a:pt x="74" y="50"/>
                  <a:pt x="74" y="50"/>
                </a:cubicBezTo>
                <a:cubicBezTo>
                  <a:pt x="77" y="52"/>
                  <a:pt x="77" y="52"/>
                  <a:pt x="77" y="52"/>
                </a:cubicBezTo>
                <a:lnTo>
                  <a:pt x="78" y="52"/>
                </a:lnTo>
                <a:close/>
                <a:moveTo>
                  <a:pt x="78" y="114"/>
                </a:moveTo>
                <a:cubicBezTo>
                  <a:pt x="78" y="116"/>
                  <a:pt x="78" y="116"/>
                  <a:pt x="78" y="116"/>
                </a:cubicBezTo>
                <a:cubicBezTo>
                  <a:pt x="77" y="116"/>
                  <a:pt x="77" y="116"/>
                  <a:pt x="77" y="116"/>
                </a:cubicBezTo>
                <a:cubicBezTo>
                  <a:pt x="78" y="116"/>
                  <a:pt x="78" y="116"/>
                  <a:pt x="78" y="116"/>
                </a:cubicBezTo>
                <a:cubicBezTo>
                  <a:pt x="78" y="124"/>
                  <a:pt x="78" y="124"/>
                  <a:pt x="78" y="124"/>
                </a:cubicBezTo>
                <a:cubicBezTo>
                  <a:pt x="77" y="122"/>
                  <a:pt x="77" y="122"/>
                  <a:pt x="77" y="122"/>
                </a:cubicBezTo>
                <a:cubicBezTo>
                  <a:pt x="75" y="121"/>
                  <a:pt x="75" y="121"/>
                  <a:pt x="75" y="121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74" y="114"/>
                  <a:pt x="74" y="114"/>
                  <a:pt x="74" y="114"/>
                </a:cubicBezTo>
                <a:cubicBezTo>
                  <a:pt x="74" y="114"/>
                  <a:pt x="74" y="114"/>
                  <a:pt x="74" y="114"/>
                </a:cubicBezTo>
                <a:cubicBezTo>
                  <a:pt x="75" y="114"/>
                  <a:pt x="75" y="115"/>
                  <a:pt x="76" y="115"/>
                </a:cubicBezTo>
                <a:cubicBezTo>
                  <a:pt x="76" y="115"/>
                  <a:pt x="76" y="115"/>
                  <a:pt x="76" y="115"/>
                </a:cubicBezTo>
                <a:lnTo>
                  <a:pt x="78" y="114"/>
                </a:lnTo>
                <a:close/>
                <a:moveTo>
                  <a:pt x="78" y="124"/>
                </a:moveTo>
                <a:cubicBezTo>
                  <a:pt x="78" y="127"/>
                  <a:pt x="78" y="127"/>
                  <a:pt x="78" y="127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4" y="124"/>
                  <a:pt x="74" y="124"/>
                  <a:pt x="74" y="124"/>
                </a:cubicBezTo>
                <a:lnTo>
                  <a:pt x="78" y="124"/>
                </a:lnTo>
                <a:close/>
                <a:moveTo>
                  <a:pt x="78" y="133"/>
                </a:moveTo>
                <a:cubicBezTo>
                  <a:pt x="78" y="140"/>
                  <a:pt x="78" y="140"/>
                  <a:pt x="78" y="140"/>
                </a:cubicBezTo>
                <a:cubicBezTo>
                  <a:pt x="76" y="140"/>
                  <a:pt x="75" y="140"/>
                  <a:pt x="74" y="140"/>
                </a:cubicBezTo>
                <a:cubicBezTo>
                  <a:pt x="74" y="137"/>
                  <a:pt x="74" y="137"/>
                  <a:pt x="74" y="137"/>
                </a:cubicBezTo>
                <a:cubicBezTo>
                  <a:pt x="74" y="137"/>
                  <a:pt x="75" y="137"/>
                  <a:pt x="76" y="136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4" y="131"/>
                  <a:pt x="74" y="131"/>
                  <a:pt x="74" y="131"/>
                </a:cubicBezTo>
                <a:lnTo>
                  <a:pt x="78" y="133"/>
                </a:lnTo>
                <a:close/>
                <a:moveTo>
                  <a:pt x="74" y="7"/>
                </a:moveTo>
                <a:cubicBezTo>
                  <a:pt x="74" y="16"/>
                  <a:pt x="74" y="16"/>
                  <a:pt x="74" y="16"/>
                </a:cubicBezTo>
                <a:cubicBezTo>
                  <a:pt x="63" y="11"/>
                  <a:pt x="63" y="11"/>
                  <a:pt x="63" y="11"/>
                </a:cubicBezTo>
                <a:cubicBezTo>
                  <a:pt x="62" y="11"/>
                  <a:pt x="62" y="11"/>
                  <a:pt x="62" y="11"/>
                </a:cubicBezTo>
                <a:cubicBezTo>
                  <a:pt x="62" y="2"/>
                  <a:pt x="62" y="2"/>
                  <a:pt x="62" y="2"/>
                </a:cubicBezTo>
                <a:lnTo>
                  <a:pt x="74" y="7"/>
                </a:lnTo>
                <a:close/>
                <a:moveTo>
                  <a:pt x="74" y="50"/>
                </a:moveTo>
                <a:cubicBezTo>
                  <a:pt x="74" y="105"/>
                  <a:pt x="74" y="105"/>
                  <a:pt x="74" y="105"/>
                </a:cubicBezTo>
                <a:cubicBezTo>
                  <a:pt x="73" y="114"/>
                  <a:pt x="73" y="114"/>
                  <a:pt x="73" y="114"/>
                </a:cubicBezTo>
                <a:cubicBezTo>
                  <a:pt x="73" y="114"/>
                  <a:pt x="73" y="114"/>
                  <a:pt x="73" y="114"/>
                </a:cubicBezTo>
                <a:cubicBezTo>
                  <a:pt x="74" y="114"/>
                  <a:pt x="74" y="114"/>
                  <a:pt x="74" y="114"/>
                </a:cubicBezTo>
                <a:cubicBezTo>
                  <a:pt x="74" y="121"/>
                  <a:pt x="74" y="121"/>
                  <a:pt x="74" y="121"/>
                </a:cubicBezTo>
                <a:cubicBezTo>
                  <a:pt x="73" y="121"/>
                  <a:pt x="72" y="121"/>
                  <a:pt x="72" y="121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74" y="127"/>
                  <a:pt x="74" y="127"/>
                  <a:pt x="74" y="127"/>
                </a:cubicBezTo>
                <a:cubicBezTo>
                  <a:pt x="71" y="127"/>
                  <a:pt x="71" y="127"/>
                  <a:pt x="71" y="127"/>
                </a:cubicBezTo>
                <a:cubicBezTo>
                  <a:pt x="71" y="130"/>
                  <a:pt x="71" y="130"/>
                  <a:pt x="71" y="130"/>
                </a:cubicBezTo>
                <a:cubicBezTo>
                  <a:pt x="74" y="131"/>
                  <a:pt x="74" y="131"/>
                  <a:pt x="74" y="131"/>
                </a:cubicBezTo>
                <a:cubicBezTo>
                  <a:pt x="74" y="135"/>
                  <a:pt x="74" y="135"/>
                  <a:pt x="74" y="135"/>
                </a:cubicBezTo>
                <a:cubicBezTo>
                  <a:pt x="70" y="134"/>
                  <a:pt x="70" y="134"/>
                  <a:pt x="70" y="134"/>
                </a:cubicBezTo>
                <a:cubicBezTo>
                  <a:pt x="70" y="137"/>
                  <a:pt x="70" y="137"/>
                  <a:pt x="70" y="137"/>
                </a:cubicBezTo>
                <a:cubicBezTo>
                  <a:pt x="71" y="137"/>
                  <a:pt x="72" y="137"/>
                  <a:pt x="74" y="137"/>
                </a:cubicBezTo>
                <a:cubicBezTo>
                  <a:pt x="74" y="140"/>
                  <a:pt x="74" y="140"/>
                  <a:pt x="74" y="140"/>
                </a:cubicBezTo>
                <a:cubicBezTo>
                  <a:pt x="70" y="140"/>
                  <a:pt x="67" y="139"/>
                  <a:pt x="64" y="138"/>
                </a:cubicBezTo>
                <a:cubicBezTo>
                  <a:pt x="63" y="138"/>
                  <a:pt x="63" y="138"/>
                  <a:pt x="62" y="137"/>
                </a:cubicBezTo>
                <a:cubicBezTo>
                  <a:pt x="62" y="131"/>
                  <a:pt x="62" y="131"/>
                  <a:pt x="62" y="131"/>
                </a:cubicBezTo>
                <a:cubicBezTo>
                  <a:pt x="63" y="130"/>
                  <a:pt x="63" y="130"/>
                  <a:pt x="63" y="130"/>
                </a:cubicBezTo>
                <a:cubicBezTo>
                  <a:pt x="62" y="130"/>
                  <a:pt x="62" y="130"/>
                  <a:pt x="62" y="130"/>
                </a:cubicBezTo>
                <a:cubicBezTo>
                  <a:pt x="62" y="125"/>
                  <a:pt x="62" y="125"/>
                  <a:pt x="62" y="125"/>
                </a:cubicBezTo>
                <a:cubicBezTo>
                  <a:pt x="68" y="125"/>
                  <a:pt x="68" y="125"/>
                  <a:pt x="68" y="125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0" y="120"/>
                  <a:pt x="70" y="120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68" y="118"/>
                  <a:pt x="68" y="118"/>
                  <a:pt x="68" y="118"/>
                </a:cubicBezTo>
                <a:cubicBezTo>
                  <a:pt x="62" y="119"/>
                  <a:pt x="62" y="119"/>
                  <a:pt x="62" y="119"/>
                </a:cubicBezTo>
                <a:cubicBezTo>
                  <a:pt x="62" y="109"/>
                  <a:pt x="62" y="109"/>
                  <a:pt x="62" y="109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65" y="101"/>
                  <a:pt x="65" y="101"/>
                  <a:pt x="65" y="101"/>
                </a:cubicBezTo>
                <a:cubicBezTo>
                  <a:pt x="64" y="101"/>
                  <a:pt x="63" y="101"/>
                  <a:pt x="62" y="102"/>
                </a:cubicBezTo>
                <a:cubicBezTo>
                  <a:pt x="62" y="98"/>
                  <a:pt x="62" y="98"/>
                  <a:pt x="62" y="98"/>
                </a:cubicBezTo>
                <a:cubicBezTo>
                  <a:pt x="64" y="97"/>
                  <a:pt x="65" y="97"/>
                  <a:pt x="67" y="96"/>
                </a:cubicBezTo>
                <a:cubicBezTo>
                  <a:pt x="62" y="94"/>
                  <a:pt x="62" y="94"/>
                  <a:pt x="62" y="94"/>
                </a:cubicBezTo>
                <a:cubicBezTo>
                  <a:pt x="62" y="45"/>
                  <a:pt x="62" y="45"/>
                  <a:pt x="62" y="45"/>
                </a:cubicBezTo>
                <a:lnTo>
                  <a:pt x="74" y="50"/>
                </a:lnTo>
                <a:close/>
                <a:moveTo>
                  <a:pt x="62" y="2"/>
                </a:moveTo>
                <a:cubicBezTo>
                  <a:pt x="62" y="11"/>
                  <a:pt x="62" y="11"/>
                  <a:pt x="62" y="11"/>
                </a:cubicBezTo>
                <a:cubicBezTo>
                  <a:pt x="61" y="11"/>
                  <a:pt x="60" y="12"/>
                  <a:pt x="60" y="13"/>
                </a:cubicBezTo>
                <a:cubicBezTo>
                  <a:pt x="49" y="37"/>
                  <a:pt x="49" y="37"/>
                  <a:pt x="49" y="37"/>
                </a:cubicBezTo>
                <a:cubicBezTo>
                  <a:pt x="48" y="38"/>
                  <a:pt x="49" y="39"/>
                  <a:pt x="50" y="40"/>
                </a:cubicBezTo>
                <a:cubicBezTo>
                  <a:pt x="62" y="45"/>
                  <a:pt x="62" y="45"/>
                  <a:pt x="62" y="45"/>
                </a:cubicBezTo>
                <a:cubicBezTo>
                  <a:pt x="62" y="94"/>
                  <a:pt x="62" y="94"/>
                  <a:pt x="62" y="94"/>
                </a:cubicBezTo>
                <a:cubicBezTo>
                  <a:pt x="45" y="86"/>
                  <a:pt x="45" y="86"/>
                  <a:pt x="45" y="86"/>
                </a:cubicBezTo>
                <a:cubicBezTo>
                  <a:pt x="47" y="91"/>
                  <a:pt x="48" y="97"/>
                  <a:pt x="47" y="102"/>
                </a:cubicBezTo>
                <a:cubicBezTo>
                  <a:pt x="54" y="105"/>
                  <a:pt x="54" y="105"/>
                  <a:pt x="54" y="105"/>
                </a:cubicBezTo>
                <a:cubicBezTo>
                  <a:pt x="56" y="102"/>
                  <a:pt x="59" y="100"/>
                  <a:pt x="62" y="98"/>
                </a:cubicBezTo>
                <a:cubicBezTo>
                  <a:pt x="62" y="102"/>
                  <a:pt x="62" y="102"/>
                  <a:pt x="62" y="102"/>
                </a:cubicBezTo>
                <a:cubicBezTo>
                  <a:pt x="61" y="103"/>
                  <a:pt x="60" y="104"/>
                  <a:pt x="59" y="105"/>
                </a:cubicBezTo>
                <a:cubicBezTo>
                  <a:pt x="59" y="105"/>
                  <a:pt x="58" y="106"/>
                  <a:pt x="57" y="107"/>
                </a:cubicBezTo>
                <a:cubicBezTo>
                  <a:pt x="62" y="109"/>
                  <a:pt x="62" y="109"/>
                  <a:pt x="62" y="109"/>
                </a:cubicBezTo>
                <a:cubicBezTo>
                  <a:pt x="62" y="119"/>
                  <a:pt x="62" y="119"/>
                  <a:pt x="62" y="119"/>
                </a:cubicBezTo>
                <a:cubicBezTo>
                  <a:pt x="54" y="120"/>
                  <a:pt x="54" y="120"/>
                  <a:pt x="54" y="120"/>
                </a:cubicBezTo>
                <a:cubicBezTo>
                  <a:pt x="54" y="121"/>
                  <a:pt x="54" y="122"/>
                  <a:pt x="55" y="123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59" y="125"/>
                  <a:pt x="59" y="125"/>
                  <a:pt x="59" y="125"/>
                </a:cubicBezTo>
                <a:cubicBezTo>
                  <a:pt x="62" y="125"/>
                  <a:pt x="62" y="125"/>
                  <a:pt x="62" y="125"/>
                </a:cubicBezTo>
                <a:cubicBezTo>
                  <a:pt x="62" y="130"/>
                  <a:pt x="62" y="130"/>
                  <a:pt x="62" y="130"/>
                </a:cubicBezTo>
                <a:cubicBezTo>
                  <a:pt x="57" y="128"/>
                  <a:pt x="57" y="128"/>
                  <a:pt x="57" y="128"/>
                </a:cubicBezTo>
                <a:cubicBezTo>
                  <a:pt x="58" y="129"/>
                  <a:pt x="59" y="131"/>
                  <a:pt x="61" y="132"/>
                </a:cubicBezTo>
                <a:cubicBezTo>
                  <a:pt x="62" y="131"/>
                  <a:pt x="62" y="131"/>
                  <a:pt x="62" y="131"/>
                </a:cubicBezTo>
                <a:cubicBezTo>
                  <a:pt x="62" y="137"/>
                  <a:pt x="62" y="137"/>
                  <a:pt x="62" y="137"/>
                </a:cubicBezTo>
                <a:cubicBezTo>
                  <a:pt x="57" y="135"/>
                  <a:pt x="54" y="130"/>
                  <a:pt x="52" y="126"/>
                </a:cubicBezTo>
                <a:cubicBezTo>
                  <a:pt x="44" y="122"/>
                  <a:pt x="44" y="122"/>
                  <a:pt x="44" y="122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51" y="121"/>
                  <a:pt x="51" y="121"/>
                  <a:pt x="51" y="121"/>
                </a:cubicBezTo>
                <a:cubicBezTo>
                  <a:pt x="51" y="118"/>
                  <a:pt x="51" y="114"/>
                  <a:pt x="52" y="111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4" y="31"/>
                  <a:pt x="44" y="31"/>
                  <a:pt x="44" y="31"/>
                </a:cubicBezTo>
                <a:cubicBezTo>
                  <a:pt x="55" y="7"/>
                  <a:pt x="55" y="7"/>
                  <a:pt x="55" y="7"/>
                </a:cubicBezTo>
                <a:cubicBezTo>
                  <a:pt x="55" y="7"/>
                  <a:pt x="55" y="7"/>
                  <a:pt x="55" y="7"/>
                </a:cubicBezTo>
                <a:cubicBezTo>
                  <a:pt x="53" y="6"/>
                  <a:pt x="53" y="5"/>
                  <a:pt x="54" y="4"/>
                </a:cubicBezTo>
                <a:cubicBezTo>
                  <a:pt x="55" y="1"/>
                  <a:pt x="55" y="1"/>
                  <a:pt x="55" y="1"/>
                </a:cubicBezTo>
                <a:cubicBezTo>
                  <a:pt x="55" y="0"/>
                  <a:pt x="56" y="0"/>
                  <a:pt x="58" y="0"/>
                </a:cubicBezTo>
                <a:lnTo>
                  <a:pt x="62" y="2"/>
                </a:lnTo>
                <a:close/>
                <a:moveTo>
                  <a:pt x="44" y="31"/>
                </a:moveTo>
                <a:cubicBezTo>
                  <a:pt x="44" y="107"/>
                  <a:pt x="44" y="107"/>
                  <a:pt x="44" y="107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2" y="110"/>
                  <a:pt x="40" y="113"/>
                  <a:pt x="37" y="115"/>
                </a:cubicBezTo>
                <a:cubicBezTo>
                  <a:pt x="44" y="118"/>
                  <a:pt x="44" y="118"/>
                  <a:pt x="44" y="118"/>
                </a:cubicBezTo>
                <a:cubicBezTo>
                  <a:pt x="44" y="122"/>
                  <a:pt x="44" y="122"/>
                  <a:pt x="44" y="122"/>
                </a:cubicBezTo>
                <a:cubicBezTo>
                  <a:pt x="34" y="117"/>
                  <a:pt x="34" y="117"/>
                  <a:pt x="34" y="117"/>
                </a:cubicBezTo>
                <a:cubicBezTo>
                  <a:pt x="34" y="113"/>
                  <a:pt x="34" y="113"/>
                  <a:pt x="34" y="113"/>
                </a:cubicBezTo>
                <a:cubicBezTo>
                  <a:pt x="34" y="112"/>
                  <a:pt x="35" y="112"/>
                  <a:pt x="35" y="112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34" y="96"/>
                  <a:pt x="34" y="96"/>
                  <a:pt x="34" y="96"/>
                </a:cubicBezTo>
                <a:cubicBezTo>
                  <a:pt x="44" y="100"/>
                  <a:pt x="44" y="100"/>
                  <a:pt x="44" y="100"/>
                </a:cubicBezTo>
                <a:cubicBezTo>
                  <a:pt x="44" y="100"/>
                  <a:pt x="44" y="99"/>
                  <a:pt x="44" y="98"/>
                </a:cubicBezTo>
                <a:cubicBezTo>
                  <a:pt x="44" y="96"/>
                  <a:pt x="44" y="93"/>
                  <a:pt x="43" y="91"/>
                </a:cubicBezTo>
                <a:cubicBezTo>
                  <a:pt x="34" y="93"/>
                  <a:pt x="34" y="93"/>
                  <a:pt x="34" y="93"/>
                </a:cubicBezTo>
                <a:cubicBezTo>
                  <a:pt x="34" y="88"/>
                  <a:pt x="34" y="88"/>
                  <a:pt x="34" y="88"/>
                </a:cubicBezTo>
                <a:cubicBezTo>
                  <a:pt x="38" y="83"/>
                  <a:pt x="38" y="83"/>
                  <a:pt x="38" y="83"/>
                </a:cubicBezTo>
                <a:cubicBezTo>
                  <a:pt x="34" y="81"/>
                  <a:pt x="34" y="81"/>
                  <a:pt x="34" y="81"/>
                </a:cubicBezTo>
                <a:cubicBezTo>
                  <a:pt x="34" y="48"/>
                  <a:pt x="34" y="48"/>
                  <a:pt x="34" y="48"/>
                </a:cubicBezTo>
                <a:cubicBezTo>
                  <a:pt x="39" y="37"/>
                  <a:pt x="39" y="37"/>
                  <a:pt x="39" y="37"/>
                </a:cubicBezTo>
                <a:cubicBezTo>
                  <a:pt x="39" y="36"/>
                  <a:pt x="41" y="36"/>
                  <a:pt x="42" y="36"/>
                </a:cubicBezTo>
                <a:cubicBezTo>
                  <a:pt x="42" y="36"/>
                  <a:pt x="42" y="36"/>
                  <a:pt x="42" y="36"/>
                </a:cubicBezTo>
                <a:lnTo>
                  <a:pt x="44" y="31"/>
                </a:lnTo>
                <a:close/>
                <a:moveTo>
                  <a:pt x="23" y="91"/>
                </a:moveTo>
                <a:cubicBezTo>
                  <a:pt x="23" y="91"/>
                  <a:pt x="23" y="91"/>
                  <a:pt x="23" y="91"/>
                </a:cubicBezTo>
                <a:cubicBezTo>
                  <a:pt x="23" y="90"/>
                  <a:pt x="23" y="90"/>
                  <a:pt x="23" y="90"/>
                </a:cubicBezTo>
                <a:cubicBezTo>
                  <a:pt x="23" y="73"/>
                  <a:pt x="23" y="73"/>
                  <a:pt x="23" y="73"/>
                </a:cubicBezTo>
                <a:cubicBezTo>
                  <a:pt x="27" y="63"/>
                  <a:pt x="27" y="63"/>
                  <a:pt x="27" y="63"/>
                </a:cubicBezTo>
                <a:cubicBezTo>
                  <a:pt x="23" y="61"/>
                  <a:pt x="23" y="61"/>
                  <a:pt x="23" y="61"/>
                </a:cubicBezTo>
                <a:cubicBezTo>
                  <a:pt x="23" y="42"/>
                  <a:pt x="23" y="42"/>
                  <a:pt x="23" y="42"/>
                </a:cubicBezTo>
                <a:cubicBezTo>
                  <a:pt x="24" y="43"/>
                  <a:pt x="24" y="43"/>
                  <a:pt x="24" y="43"/>
                </a:cubicBezTo>
                <a:cubicBezTo>
                  <a:pt x="25" y="43"/>
                  <a:pt x="25" y="44"/>
                  <a:pt x="24" y="45"/>
                </a:cubicBezTo>
                <a:cubicBezTo>
                  <a:pt x="23" y="49"/>
                  <a:pt x="23" y="49"/>
                  <a:pt x="23" y="49"/>
                </a:cubicBezTo>
                <a:cubicBezTo>
                  <a:pt x="32" y="53"/>
                  <a:pt x="32" y="53"/>
                  <a:pt x="32" y="53"/>
                </a:cubicBezTo>
                <a:cubicBezTo>
                  <a:pt x="34" y="48"/>
                  <a:pt x="34" y="48"/>
                  <a:pt x="34" y="48"/>
                </a:cubicBezTo>
                <a:cubicBezTo>
                  <a:pt x="34" y="81"/>
                  <a:pt x="34" y="81"/>
                  <a:pt x="34" y="81"/>
                </a:cubicBezTo>
                <a:cubicBezTo>
                  <a:pt x="26" y="78"/>
                  <a:pt x="26" y="78"/>
                  <a:pt x="26" y="78"/>
                </a:cubicBezTo>
                <a:cubicBezTo>
                  <a:pt x="25" y="92"/>
                  <a:pt x="25" y="92"/>
                  <a:pt x="25" y="92"/>
                </a:cubicBezTo>
                <a:cubicBezTo>
                  <a:pt x="25" y="92"/>
                  <a:pt x="25" y="92"/>
                  <a:pt x="25" y="92"/>
                </a:cubicBezTo>
                <a:cubicBezTo>
                  <a:pt x="25" y="92"/>
                  <a:pt x="26" y="92"/>
                  <a:pt x="26" y="92"/>
                </a:cubicBezTo>
                <a:cubicBezTo>
                  <a:pt x="27" y="93"/>
                  <a:pt x="27" y="93"/>
                  <a:pt x="28" y="93"/>
                </a:cubicBezTo>
                <a:cubicBezTo>
                  <a:pt x="28" y="94"/>
                  <a:pt x="28" y="94"/>
                  <a:pt x="28" y="94"/>
                </a:cubicBezTo>
                <a:cubicBezTo>
                  <a:pt x="34" y="88"/>
                  <a:pt x="34" y="88"/>
                  <a:pt x="34" y="88"/>
                </a:cubicBezTo>
                <a:cubicBezTo>
                  <a:pt x="34" y="93"/>
                  <a:pt x="34" y="93"/>
                  <a:pt x="34" y="93"/>
                </a:cubicBezTo>
                <a:cubicBezTo>
                  <a:pt x="29" y="94"/>
                  <a:pt x="29" y="94"/>
                  <a:pt x="29" y="94"/>
                </a:cubicBezTo>
                <a:cubicBezTo>
                  <a:pt x="34" y="96"/>
                  <a:pt x="34" y="96"/>
                  <a:pt x="34" y="96"/>
                </a:cubicBezTo>
                <a:cubicBezTo>
                  <a:pt x="34" y="110"/>
                  <a:pt x="34" y="110"/>
                  <a:pt x="34" y="110"/>
                </a:cubicBezTo>
                <a:cubicBezTo>
                  <a:pt x="28" y="100"/>
                  <a:pt x="28" y="100"/>
                  <a:pt x="28" y="100"/>
                </a:cubicBezTo>
                <a:cubicBezTo>
                  <a:pt x="27" y="99"/>
                  <a:pt x="27" y="99"/>
                  <a:pt x="27" y="99"/>
                </a:cubicBezTo>
                <a:cubicBezTo>
                  <a:pt x="26" y="100"/>
                  <a:pt x="26" y="100"/>
                  <a:pt x="26" y="100"/>
                </a:cubicBezTo>
                <a:cubicBezTo>
                  <a:pt x="25" y="100"/>
                  <a:pt x="24" y="100"/>
                  <a:pt x="24" y="100"/>
                </a:cubicBezTo>
                <a:cubicBezTo>
                  <a:pt x="23" y="107"/>
                  <a:pt x="23" y="107"/>
                  <a:pt x="23" y="107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3" y="99"/>
                  <a:pt x="23" y="99"/>
                  <a:pt x="23" y="99"/>
                </a:cubicBezTo>
                <a:cubicBezTo>
                  <a:pt x="23" y="99"/>
                  <a:pt x="23" y="99"/>
                  <a:pt x="23" y="99"/>
                </a:cubicBezTo>
                <a:lnTo>
                  <a:pt x="23" y="91"/>
                </a:lnTo>
                <a:close/>
                <a:moveTo>
                  <a:pt x="34" y="113"/>
                </a:moveTo>
                <a:cubicBezTo>
                  <a:pt x="33" y="113"/>
                  <a:pt x="33" y="113"/>
                  <a:pt x="33" y="113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3" y="112"/>
                  <a:pt x="23" y="112"/>
                  <a:pt x="23" y="112"/>
                </a:cubicBezTo>
                <a:cubicBezTo>
                  <a:pt x="28" y="115"/>
                  <a:pt x="28" y="115"/>
                  <a:pt x="28" y="115"/>
                </a:cubicBezTo>
                <a:cubicBezTo>
                  <a:pt x="26" y="115"/>
                  <a:pt x="25" y="115"/>
                  <a:pt x="23" y="115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26" y="119"/>
                  <a:pt x="30" y="118"/>
                  <a:pt x="33" y="117"/>
                </a:cubicBezTo>
                <a:cubicBezTo>
                  <a:pt x="34" y="117"/>
                  <a:pt x="34" y="117"/>
                  <a:pt x="34" y="117"/>
                </a:cubicBezTo>
                <a:lnTo>
                  <a:pt x="34" y="113"/>
                </a:lnTo>
                <a:close/>
                <a:moveTo>
                  <a:pt x="11" y="83"/>
                </a:moveTo>
                <a:cubicBezTo>
                  <a:pt x="9" y="85"/>
                  <a:pt x="8" y="87"/>
                  <a:pt x="7" y="89"/>
                </a:cubicBezTo>
                <a:cubicBezTo>
                  <a:pt x="14" y="92"/>
                  <a:pt x="14" y="92"/>
                  <a:pt x="14" y="92"/>
                </a:cubicBezTo>
                <a:cubicBezTo>
                  <a:pt x="14" y="91"/>
                  <a:pt x="14" y="91"/>
                  <a:pt x="14" y="91"/>
                </a:cubicBezTo>
                <a:cubicBezTo>
                  <a:pt x="15" y="90"/>
                  <a:pt x="15" y="90"/>
                  <a:pt x="15" y="90"/>
                </a:cubicBezTo>
                <a:cubicBezTo>
                  <a:pt x="15" y="89"/>
                  <a:pt x="18" y="89"/>
                  <a:pt x="21" y="90"/>
                </a:cubicBezTo>
                <a:cubicBezTo>
                  <a:pt x="23" y="91"/>
                  <a:pt x="23" y="91"/>
                  <a:pt x="23" y="91"/>
                </a:cubicBezTo>
                <a:cubicBezTo>
                  <a:pt x="23" y="99"/>
                  <a:pt x="23" y="99"/>
                  <a:pt x="23" y="99"/>
                </a:cubicBezTo>
                <a:cubicBezTo>
                  <a:pt x="22" y="99"/>
                  <a:pt x="22" y="98"/>
                  <a:pt x="22" y="98"/>
                </a:cubicBezTo>
                <a:cubicBezTo>
                  <a:pt x="21" y="97"/>
                  <a:pt x="21" y="97"/>
                  <a:pt x="21" y="97"/>
                </a:cubicBezTo>
                <a:cubicBezTo>
                  <a:pt x="20" y="96"/>
                  <a:pt x="20" y="96"/>
                  <a:pt x="20" y="96"/>
                </a:cubicBezTo>
                <a:cubicBezTo>
                  <a:pt x="6" y="99"/>
                  <a:pt x="6" y="99"/>
                  <a:pt x="6" y="99"/>
                </a:cubicBezTo>
                <a:cubicBezTo>
                  <a:pt x="6" y="101"/>
                  <a:pt x="7" y="103"/>
                  <a:pt x="8" y="105"/>
                </a:cubicBezTo>
                <a:cubicBezTo>
                  <a:pt x="10" y="107"/>
                  <a:pt x="11" y="109"/>
                  <a:pt x="13" y="111"/>
                </a:cubicBezTo>
                <a:cubicBezTo>
                  <a:pt x="15" y="109"/>
                  <a:pt x="15" y="109"/>
                  <a:pt x="15" y="109"/>
                </a:cubicBezTo>
                <a:cubicBezTo>
                  <a:pt x="14" y="108"/>
                  <a:pt x="14" y="108"/>
                  <a:pt x="14" y="107"/>
                </a:cubicBezTo>
                <a:cubicBezTo>
                  <a:pt x="15" y="105"/>
                  <a:pt x="15" y="105"/>
                  <a:pt x="15" y="105"/>
                </a:cubicBezTo>
                <a:cubicBezTo>
                  <a:pt x="15" y="105"/>
                  <a:pt x="16" y="105"/>
                  <a:pt x="17" y="106"/>
                </a:cubicBezTo>
                <a:cubicBezTo>
                  <a:pt x="17" y="106"/>
                  <a:pt x="17" y="106"/>
                  <a:pt x="17" y="106"/>
                </a:cubicBezTo>
                <a:cubicBezTo>
                  <a:pt x="23" y="100"/>
                  <a:pt x="23" y="100"/>
                  <a:pt x="23" y="100"/>
                </a:cubicBezTo>
                <a:cubicBezTo>
                  <a:pt x="23" y="107"/>
                  <a:pt x="23" y="107"/>
                  <a:pt x="23" y="107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3" y="112"/>
                  <a:pt x="23" y="112"/>
                  <a:pt x="23" y="112"/>
                </a:cubicBezTo>
                <a:cubicBezTo>
                  <a:pt x="22" y="112"/>
                  <a:pt x="22" y="112"/>
                  <a:pt x="22" y="112"/>
                </a:cubicBezTo>
                <a:cubicBezTo>
                  <a:pt x="22" y="115"/>
                  <a:pt x="22" y="115"/>
                  <a:pt x="22" y="115"/>
                </a:cubicBezTo>
                <a:cubicBezTo>
                  <a:pt x="22" y="115"/>
                  <a:pt x="22" y="115"/>
                  <a:pt x="23" y="115"/>
                </a:cubicBezTo>
                <a:cubicBezTo>
                  <a:pt x="23" y="118"/>
                  <a:pt x="23" y="118"/>
                  <a:pt x="23" y="118"/>
                </a:cubicBezTo>
                <a:cubicBezTo>
                  <a:pt x="20" y="118"/>
                  <a:pt x="18" y="117"/>
                  <a:pt x="16" y="116"/>
                </a:cubicBezTo>
                <a:cubicBezTo>
                  <a:pt x="5" y="111"/>
                  <a:pt x="0" y="98"/>
                  <a:pt x="5" y="87"/>
                </a:cubicBezTo>
                <a:cubicBezTo>
                  <a:pt x="8" y="79"/>
                  <a:pt x="15" y="75"/>
                  <a:pt x="22" y="74"/>
                </a:cubicBezTo>
                <a:cubicBezTo>
                  <a:pt x="22" y="73"/>
                  <a:pt x="22" y="73"/>
                  <a:pt x="22" y="73"/>
                </a:cubicBezTo>
                <a:cubicBezTo>
                  <a:pt x="23" y="73"/>
                  <a:pt x="23" y="73"/>
                  <a:pt x="23" y="73"/>
                </a:cubicBezTo>
                <a:cubicBezTo>
                  <a:pt x="23" y="90"/>
                  <a:pt x="23" y="90"/>
                  <a:pt x="23" y="90"/>
                </a:cubicBezTo>
                <a:cubicBezTo>
                  <a:pt x="17" y="79"/>
                  <a:pt x="17" y="79"/>
                  <a:pt x="17" y="79"/>
                </a:cubicBezTo>
                <a:cubicBezTo>
                  <a:pt x="15" y="80"/>
                  <a:pt x="13" y="81"/>
                  <a:pt x="11" y="83"/>
                </a:cubicBezTo>
                <a:close/>
                <a:moveTo>
                  <a:pt x="23" y="42"/>
                </a:moveTo>
                <a:cubicBezTo>
                  <a:pt x="23" y="61"/>
                  <a:pt x="23" y="61"/>
                  <a:pt x="23" y="61"/>
                </a:cubicBezTo>
                <a:cubicBezTo>
                  <a:pt x="18" y="59"/>
                  <a:pt x="18" y="59"/>
                  <a:pt x="18" y="59"/>
                </a:cubicBezTo>
                <a:cubicBezTo>
                  <a:pt x="17" y="63"/>
                  <a:pt x="17" y="63"/>
                  <a:pt x="17" y="63"/>
                </a:cubicBezTo>
                <a:cubicBezTo>
                  <a:pt x="16" y="63"/>
                  <a:pt x="15" y="64"/>
                  <a:pt x="14" y="63"/>
                </a:cubicBezTo>
                <a:cubicBezTo>
                  <a:pt x="10" y="62"/>
                  <a:pt x="10" y="62"/>
                  <a:pt x="10" y="62"/>
                </a:cubicBezTo>
                <a:cubicBezTo>
                  <a:pt x="9" y="61"/>
                  <a:pt x="9" y="60"/>
                  <a:pt x="10" y="59"/>
                </a:cubicBezTo>
                <a:cubicBezTo>
                  <a:pt x="17" y="42"/>
                  <a:pt x="17" y="42"/>
                  <a:pt x="17" y="42"/>
                </a:cubicBezTo>
                <a:cubicBezTo>
                  <a:pt x="18" y="41"/>
                  <a:pt x="19" y="41"/>
                  <a:pt x="20" y="41"/>
                </a:cubicBezTo>
                <a:lnTo>
                  <a:pt x="23" y="42"/>
                </a:ln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12" name="Freeform 6">
            <a:extLst>
              <a:ext uri="{FF2B5EF4-FFF2-40B4-BE49-F238E27FC236}">
                <a16:creationId xmlns:a16="http://schemas.microsoft.com/office/drawing/2014/main" id="{218C22B7-6EE3-4D7A-B71D-0C8771BC92A4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987927" y="3180421"/>
            <a:ext cx="922339" cy="892175"/>
          </a:xfrm>
          <a:custGeom>
            <a:avLst/>
            <a:gdLst>
              <a:gd name="T0" fmla="*/ 139 w 186"/>
              <a:gd name="T1" fmla="*/ 158 h 180"/>
              <a:gd name="T2" fmla="*/ 130 w 186"/>
              <a:gd name="T3" fmla="*/ 69 h 180"/>
              <a:gd name="T4" fmla="*/ 125 w 186"/>
              <a:gd name="T5" fmla="*/ 39 h 180"/>
              <a:gd name="T6" fmla="*/ 121 w 186"/>
              <a:gd name="T7" fmla="*/ 37 h 180"/>
              <a:gd name="T8" fmla="*/ 119 w 186"/>
              <a:gd name="T9" fmla="*/ 63 h 180"/>
              <a:gd name="T10" fmla="*/ 118 w 186"/>
              <a:gd name="T11" fmla="*/ 101 h 180"/>
              <a:gd name="T12" fmla="*/ 110 w 186"/>
              <a:gd name="T13" fmla="*/ 155 h 180"/>
              <a:gd name="T14" fmla="*/ 109 w 186"/>
              <a:gd name="T15" fmla="*/ 58 h 180"/>
              <a:gd name="T16" fmla="*/ 108 w 186"/>
              <a:gd name="T17" fmla="*/ 155 h 180"/>
              <a:gd name="T18" fmla="*/ 106 w 186"/>
              <a:gd name="T19" fmla="*/ 179 h 180"/>
              <a:gd name="T20" fmla="*/ 103 w 186"/>
              <a:gd name="T21" fmla="*/ 88 h 180"/>
              <a:gd name="T22" fmla="*/ 102 w 186"/>
              <a:gd name="T23" fmla="*/ 6 h 180"/>
              <a:gd name="T24" fmla="*/ 101 w 186"/>
              <a:gd name="T25" fmla="*/ 180 h 180"/>
              <a:gd name="T26" fmla="*/ 101 w 186"/>
              <a:gd name="T27" fmla="*/ 55 h 180"/>
              <a:gd name="T28" fmla="*/ 94 w 186"/>
              <a:gd name="T29" fmla="*/ 46 h 180"/>
              <a:gd name="T30" fmla="*/ 92 w 186"/>
              <a:gd name="T31" fmla="*/ 88 h 180"/>
              <a:gd name="T32" fmla="*/ 92 w 186"/>
              <a:gd name="T33" fmla="*/ 91 h 180"/>
              <a:gd name="T34" fmla="*/ 88 w 186"/>
              <a:gd name="T35" fmla="*/ 142 h 180"/>
              <a:gd name="T36" fmla="*/ 86 w 186"/>
              <a:gd name="T37" fmla="*/ 142 h 180"/>
              <a:gd name="T38" fmla="*/ 85 w 186"/>
              <a:gd name="T39" fmla="*/ 150 h 180"/>
              <a:gd name="T40" fmla="*/ 85 w 186"/>
              <a:gd name="T41" fmla="*/ 178 h 180"/>
              <a:gd name="T42" fmla="*/ 84 w 186"/>
              <a:gd name="T43" fmla="*/ 146 h 180"/>
              <a:gd name="T44" fmla="*/ 84 w 186"/>
              <a:gd name="T45" fmla="*/ 143 h 180"/>
              <a:gd name="T46" fmla="*/ 82 w 186"/>
              <a:gd name="T47" fmla="*/ 177 h 180"/>
              <a:gd name="T48" fmla="*/ 82 w 186"/>
              <a:gd name="T49" fmla="*/ 149 h 180"/>
              <a:gd name="T50" fmla="*/ 81 w 186"/>
              <a:gd name="T51" fmla="*/ 149 h 180"/>
              <a:gd name="T52" fmla="*/ 76 w 186"/>
              <a:gd name="T53" fmla="*/ 10 h 180"/>
              <a:gd name="T54" fmla="*/ 74 w 186"/>
              <a:gd name="T55" fmla="*/ 79 h 180"/>
              <a:gd name="T56" fmla="*/ 73 w 186"/>
              <a:gd name="T57" fmla="*/ 78 h 180"/>
              <a:gd name="T58" fmla="*/ 72 w 186"/>
              <a:gd name="T59" fmla="*/ 102 h 180"/>
              <a:gd name="T60" fmla="*/ 72 w 186"/>
              <a:gd name="T61" fmla="*/ 109 h 180"/>
              <a:gd name="T62" fmla="*/ 72 w 186"/>
              <a:gd name="T63" fmla="*/ 146 h 180"/>
              <a:gd name="T64" fmla="*/ 72 w 186"/>
              <a:gd name="T65" fmla="*/ 102 h 180"/>
              <a:gd name="T66" fmla="*/ 71 w 186"/>
              <a:gd name="T67" fmla="*/ 90 h 180"/>
              <a:gd name="T68" fmla="*/ 71 w 186"/>
              <a:gd name="T69" fmla="*/ 114 h 180"/>
              <a:gd name="T70" fmla="*/ 72 w 186"/>
              <a:gd name="T71" fmla="*/ 146 h 180"/>
              <a:gd name="T72" fmla="*/ 71 w 186"/>
              <a:gd name="T73" fmla="*/ 111 h 180"/>
              <a:gd name="T74" fmla="*/ 71 w 186"/>
              <a:gd name="T75" fmla="*/ 143 h 180"/>
              <a:gd name="T76" fmla="*/ 71 w 186"/>
              <a:gd name="T77" fmla="*/ 113 h 180"/>
              <a:gd name="T78" fmla="*/ 71 w 186"/>
              <a:gd name="T79" fmla="*/ 144 h 180"/>
              <a:gd name="T80" fmla="*/ 71 w 186"/>
              <a:gd name="T81" fmla="*/ 107 h 180"/>
              <a:gd name="T82" fmla="*/ 71 w 186"/>
              <a:gd name="T83" fmla="*/ 126 h 180"/>
              <a:gd name="T84" fmla="*/ 70 w 186"/>
              <a:gd name="T85" fmla="*/ 82 h 180"/>
              <a:gd name="T86" fmla="*/ 70 w 186"/>
              <a:gd name="T87" fmla="*/ 111 h 180"/>
              <a:gd name="T88" fmla="*/ 70 w 186"/>
              <a:gd name="T89" fmla="*/ 74 h 180"/>
              <a:gd name="T90" fmla="*/ 70 w 186"/>
              <a:gd name="T91" fmla="*/ 128 h 180"/>
              <a:gd name="T92" fmla="*/ 70 w 186"/>
              <a:gd name="T93" fmla="*/ 76 h 180"/>
              <a:gd name="T94" fmla="*/ 70 w 186"/>
              <a:gd name="T95" fmla="*/ 126 h 180"/>
              <a:gd name="T96" fmla="*/ 69 w 186"/>
              <a:gd name="T97" fmla="*/ 145 h 180"/>
              <a:gd name="T98" fmla="*/ 70 w 186"/>
              <a:gd name="T99" fmla="*/ 121 h 180"/>
              <a:gd name="T100" fmla="*/ 69 w 186"/>
              <a:gd name="T101" fmla="*/ 146 h 180"/>
              <a:gd name="T102" fmla="*/ 68 w 186"/>
              <a:gd name="T103" fmla="*/ 31 h 180"/>
              <a:gd name="T104" fmla="*/ 68 w 186"/>
              <a:gd name="T105" fmla="*/ 114 h 180"/>
              <a:gd name="T106" fmla="*/ 66 w 186"/>
              <a:gd name="T107" fmla="*/ 102 h 180"/>
              <a:gd name="T108" fmla="*/ 62 w 186"/>
              <a:gd name="T109" fmla="*/ 77 h 180"/>
              <a:gd name="T110" fmla="*/ 59 w 186"/>
              <a:gd name="T111" fmla="*/ 143 h 180"/>
              <a:gd name="T112" fmla="*/ 46 w 186"/>
              <a:gd name="T113" fmla="*/ 136 h 180"/>
              <a:gd name="T114" fmla="*/ 42 w 186"/>
              <a:gd name="T115" fmla="*/ 162 h 180"/>
              <a:gd name="T116" fmla="*/ 41 w 186"/>
              <a:gd name="T117" fmla="*/ 161 h 180"/>
              <a:gd name="T118" fmla="*/ 40 w 186"/>
              <a:gd name="T119" fmla="*/ 134 h 180"/>
              <a:gd name="T120" fmla="*/ 38 w 186"/>
              <a:gd name="T121" fmla="*/ 133 h 180"/>
              <a:gd name="T122" fmla="*/ 36 w 186"/>
              <a:gd name="T123" fmla="*/ 130 h 180"/>
              <a:gd name="T124" fmla="*/ 36 w 186"/>
              <a:gd name="T125" fmla="*/ 135 h 180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86"/>
              <a:gd name="T190" fmla="*/ 0 h 180"/>
              <a:gd name="T191" fmla="*/ 186 w 186"/>
              <a:gd name="T192" fmla="*/ 180 h 180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86" h="180">
                <a:moveTo>
                  <a:pt x="165" y="164"/>
                </a:moveTo>
                <a:cubicBezTo>
                  <a:pt x="175" y="162"/>
                  <a:pt x="184" y="159"/>
                  <a:pt x="184" y="159"/>
                </a:cubicBezTo>
                <a:cubicBezTo>
                  <a:pt x="184" y="159"/>
                  <a:pt x="184" y="159"/>
                  <a:pt x="184" y="159"/>
                </a:cubicBezTo>
                <a:cubicBezTo>
                  <a:pt x="184" y="159"/>
                  <a:pt x="184" y="159"/>
                  <a:pt x="184" y="159"/>
                </a:cubicBezTo>
                <a:cubicBezTo>
                  <a:pt x="186" y="159"/>
                  <a:pt x="186" y="159"/>
                  <a:pt x="186" y="159"/>
                </a:cubicBezTo>
                <a:cubicBezTo>
                  <a:pt x="184" y="159"/>
                  <a:pt x="184" y="159"/>
                  <a:pt x="184" y="159"/>
                </a:cubicBezTo>
                <a:cubicBezTo>
                  <a:pt x="165" y="120"/>
                  <a:pt x="165" y="120"/>
                  <a:pt x="165" y="120"/>
                </a:cubicBezTo>
                <a:cubicBezTo>
                  <a:pt x="165" y="122"/>
                  <a:pt x="165" y="122"/>
                  <a:pt x="165" y="122"/>
                </a:cubicBezTo>
                <a:cubicBezTo>
                  <a:pt x="184" y="159"/>
                  <a:pt x="184" y="159"/>
                  <a:pt x="184" y="159"/>
                </a:cubicBezTo>
                <a:cubicBezTo>
                  <a:pt x="183" y="159"/>
                  <a:pt x="183" y="159"/>
                  <a:pt x="183" y="159"/>
                </a:cubicBezTo>
                <a:cubicBezTo>
                  <a:pt x="165" y="158"/>
                  <a:pt x="165" y="158"/>
                  <a:pt x="165" y="158"/>
                </a:cubicBezTo>
                <a:cubicBezTo>
                  <a:pt x="165" y="159"/>
                  <a:pt x="165" y="159"/>
                  <a:pt x="165" y="159"/>
                </a:cubicBezTo>
                <a:cubicBezTo>
                  <a:pt x="183" y="159"/>
                  <a:pt x="183" y="159"/>
                  <a:pt x="183" y="159"/>
                </a:cubicBezTo>
                <a:cubicBezTo>
                  <a:pt x="180" y="160"/>
                  <a:pt x="173" y="162"/>
                  <a:pt x="165" y="164"/>
                </a:cubicBezTo>
                <a:close/>
                <a:moveTo>
                  <a:pt x="165" y="151"/>
                </a:moveTo>
                <a:cubicBezTo>
                  <a:pt x="165" y="130"/>
                  <a:pt x="165" y="130"/>
                  <a:pt x="165" y="130"/>
                </a:cubicBezTo>
                <a:cubicBezTo>
                  <a:pt x="183" y="158"/>
                  <a:pt x="183" y="158"/>
                  <a:pt x="183" y="158"/>
                </a:cubicBezTo>
                <a:cubicBezTo>
                  <a:pt x="183" y="158"/>
                  <a:pt x="176" y="154"/>
                  <a:pt x="165" y="151"/>
                </a:cubicBezTo>
                <a:close/>
                <a:moveTo>
                  <a:pt x="139" y="168"/>
                </a:moveTo>
                <a:cubicBezTo>
                  <a:pt x="147" y="170"/>
                  <a:pt x="147" y="170"/>
                  <a:pt x="147" y="170"/>
                </a:cubicBezTo>
                <a:cubicBezTo>
                  <a:pt x="147" y="170"/>
                  <a:pt x="147" y="170"/>
                  <a:pt x="147" y="170"/>
                </a:cubicBezTo>
                <a:cubicBezTo>
                  <a:pt x="147" y="171"/>
                  <a:pt x="147" y="171"/>
                  <a:pt x="147" y="171"/>
                </a:cubicBezTo>
                <a:cubicBezTo>
                  <a:pt x="147" y="170"/>
                  <a:pt x="147" y="170"/>
                  <a:pt x="147" y="170"/>
                </a:cubicBezTo>
                <a:cubicBezTo>
                  <a:pt x="152" y="168"/>
                  <a:pt x="159" y="166"/>
                  <a:pt x="165" y="164"/>
                </a:cubicBezTo>
                <a:cubicBezTo>
                  <a:pt x="165" y="164"/>
                  <a:pt x="165" y="164"/>
                  <a:pt x="165" y="164"/>
                </a:cubicBezTo>
                <a:cubicBezTo>
                  <a:pt x="159" y="166"/>
                  <a:pt x="152" y="168"/>
                  <a:pt x="147" y="170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48" y="161"/>
                  <a:pt x="148" y="161"/>
                  <a:pt x="148" y="161"/>
                </a:cubicBezTo>
                <a:cubicBezTo>
                  <a:pt x="148" y="159"/>
                  <a:pt x="148" y="159"/>
                  <a:pt x="148" y="159"/>
                </a:cubicBezTo>
                <a:cubicBezTo>
                  <a:pt x="165" y="159"/>
                  <a:pt x="165" y="159"/>
                  <a:pt x="165" y="159"/>
                </a:cubicBezTo>
                <a:cubicBezTo>
                  <a:pt x="165" y="158"/>
                  <a:pt x="165" y="158"/>
                  <a:pt x="165" y="158"/>
                </a:cubicBezTo>
                <a:cubicBezTo>
                  <a:pt x="146" y="158"/>
                  <a:pt x="146" y="158"/>
                  <a:pt x="146" y="158"/>
                </a:cubicBezTo>
                <a:cubicBezTo>
                  <a:pt x="143" y="146"/>
                  <a:pt x="143" y="146"/>
                  <a:pt x="143" y="146"/>
                </a:cubicBezTo>
                <a:cubicBezTo>
                  <a:pt x="151" y="147"/>
                  <a:pt x="159" y="149"/>
                  <a:pt x="165" y="151"/>
                </a:cubicBezTo>
                <a:cubicBezTo>
                  <a:pt x="165" y="130"/>
                  <a:pt x="165" y="130"/>
                  <a:pt x="165" y="130"/>
                </a:cubicBezTo>
                <a:cubicBezTo>
                  <a:pt x="139" y="91"/>
                  <a:pt x="139" y="91"/>
                  <a:pt x="139" y="91"/>
                </a:cubicBezTo>
                <a:cubicBezTo>
                  <a:pt x="139" y="154"/>
                  <a:pt x="139" y="154"/>
                  <a:pt x="139" y="154"/>
                </a:cubicBezTo>
                <a:cubicBezTo>
                  <a:pt x="141" y="155"/>
                  <a:pt x="144" y="156"/>
                  <a:pt x="146" y="158"/>
                </a:cubicBezTo>
                <a:cubicBezTo>
                  <a:pt x="139" y="158"/>
                  <a:pt x="139" y="158"/>
                  <a:pt x="139" y="158"/>
                </a:cubicBezTo>
                <a:cubicBezTo>
                  <a:pt x="139" y="161"/>
                  <a:pt x="139" y="161"/>
                  <a:pt x="139" y="161"/>
                </a:cubicBezTo>
                <a:cubicBezTo>
                  <a:pt x="147" y="161"/>
                  <a:pt x="147" y="161"/>
                  <a:pt x="147" y="161"/>
                </a:cubicBezTo>
                <a:cubicBezTo>
                  <a:pt x="147" y="170"/>
                  <a:pt x="147" y="170"/>
                  <a:pt x="147" y="170"/>
                </a:cubicBezTo>
                <a:cubicBezTo>
                  <a:pt x="147" y="170"/>
                  <a:pt x="147" y="170"/>
                  <a:pt x="147" y="170"/>
                </a:cubicBezTo>
                <a:cubicBezTo>
                  <a:pt x="139" y="168"/>
                  <a:pt x="139" y="168"/>
                  <a:pt x="139" y="168"/>
                </a:cubicBezTo>
                <a:close/>
                <a:moveTo>
                  <a:pt x="165" y="120"/>
                </a:moveTo>
                <a:cubicBezTo>
                  <a:pt x="165" y="122"/>
                  <a:pt x="165" y="122"/>
                  <a:pt x="165" y="122"/>
                </a:cubicBezTo>
                <a:cubicBezTo>
                  <a:pt x="139" y="69"/>
                  <a:pt x="139" y="69"/>
                  <a:pt x="139" y="69"/>
                </a:cubicBezTo>
                <a:cubicBezTo>
                  <a:pt x="139" y="68"/>
                  <a:pt x="139" y="68"/>
                  <a:pt x="139" y="68"/>
                </a:cubicBezTo>
                <a:lnTo>
                  <a:pt x="165" y="120"/>
                </a:lnTo>
                <a:close/>
                <a:moveTo>
                  <a:pt x="130" y="166"/>
                </a:moveTo>
                <a:cubicBezTo>
                  <a:pt x="139" y="168"/>
                  <a:pt x="139" y="168"/>
                  <a:pt x="139" y="168"/>
                </a:cubicBezTo>
                <a:cubicBezTo>
                  <a:pt x="139" y="168"/>
                  <a:pt x="139" y="168"/>
                  <a:pt x="139" y="168"/>
                </a:cubicBezTo>
                <a:cubicBezTo>
                  <a:pt x="131" y="165"/>
                  <a:pt x="131" y="165"/>
                  <a:pt x="131" y="165"/>
                </a:cubicBezTo>
                <a:cubicBezTo>
                  <a:pt x="132" y="164"/>
                  <a:pt x="133" y="162"/>
                  <a:pt x="133" y="161"/>
                </a:cubicBezTo>
                <a:cubicBezTo>
                  <a:pt x="139" y="161"/>
                  <a:pt x="139" y="161"/>
                  <a:pt x="139" y="161"/>
                </a:cubicBezTo>
                <a:cubicBezTo>
                  <a:pt x="139" y="158"/>
                  <a:pt x="139" y="158"/>
                  <a:pt x="139" y="158"/>
                </a:cubicBezTo>
                <a:cubicBezTo>
                  <a:pt x="130" y="157"/>
                  <a:pt x="130" y="157"/>
                  <a:pt x="130" y="157"/>
                </a:cubicBezTo>
                <a:lnTo>
                  <a:pt x="130" y="166"/>
                </a:lnTo>
                <a:close/>
                <a:moveTo>
                  <a:pt x="139" y="68"/>
                </a:moveTo>
                <a:cubicBezTo>
                  <a:pt x="131" y="52"/>
                  <a:pt x="131" y="52"/>
                  <a:pt x="131" y="52"/>
                </a:cubicBezTo>
                <a:cubicBezTo>
                  <a:pt x="131" y="47"/>
                  <a:pt x="131" y="44"/>
                  <a:pt x="131" y="43"/>
                </a:cubicBezTo>
                <a:cubicBezTo>
                  <a:pt x="133" y="44"/>
                  <a:pt x="133" y="44"/>
                  <a:pt x="133" y="44"/>
                </a:cubicBezTo>
                <a:cubicBezTo>
                  <a:pt x="133" y="43"/>
                  <a:pt x="133" y="43"/>
                  <a:pt x="133" y="43"/>
                </a:cubicBezTo>
                <a:cubicBezTo>
                  <a:pt x="130" y="42"/>
                  <a:pt x="130" y="42"/>
                  <a:pt x="130" y="42"/>
                </a:cubicBezTo>
                <a:cubicBezTo>
                  <a:pt x="130" y="56"/>
                  <a:pt x="130" y="56"/>
                  <a:pt x="130" y="56"/>
                </a:cubicBezTo>
                <a:cubicBezTo>
                  <a:pt x="131" y="55"/>
                  <a:pt x="131" y="54"/>
                  <a:pt x="131" y="53"/>
                </a:cubicBezTo>
                <a:cubicBezTo>
                  <a:pt x="139" y="69"/>
                  <a:pt x="139" y="69"/>
                  <a:pt x="139" y="69"/>
                </a:cubicBezTo>
                <a:lnTo>
                  <a:pt x="139" y="68"/>
                </a:lnTo>
                <a:close/>
                <a:moveTo>
                  <a:pt x="139" y="91"/>
                </a:moveTo>
                <a:cubicBezTo>
                  <a:pt x="139" y="154"/>
                  <a:pt x="139" y="154"/>
                  <a:pt x="139" y="154"/>
                </a:cubicBezTo>
                <a:cubicBezTo>
                  <a:pt x="136" y="152"/>
                  <a:pt x="133" y="151"/>
                  <a:pt x="130" y="151"/>
                </a:cubicBezTo>
                <a:cubicBezTo>
                  <a:pt x="130" y="103"/>
                  <a:pt x="130" y="103"/>
                  <a:pt x="130" y="103"/>
                </a:cubicBezTo>
                <a:cubicBezTo>
                  <a:pt x="133" y="112"/>
                  <a:pt x="133" y="112"/>
                  <a:pt x="133" y="112"/>
                </a:cubicBezTo>
                <a:cubicBezTo>
                  <a:pt x="133" y="106"/>
                  <a:pt x="132" y="99"/>
                  <a:pt x="130" y="92"/>
                </a:cubicBezTo>
                <a:cubicBezTo>
                  <a:pt x="130" y="78"/>
                  <a:pt x="130" y="78"/>
                  <a:pt x="130" y="78"/>
                </a:cubicBezTo>
                <a:lnTo>
                  <a:pt x="139" y="91"/>
                </a:lnTo>
                <a:close/>
                <a:moveTo>
                  <a:pt x="130" y="70"/>
                </a:moveTo>
                <a:cubicBezTo>
                  <a:pt x="130" y="69"/>
                  <a:pt x="130" y="69"/>
                  <a:pt x="130" y="69"/>
                </a:cubicBezTo>
                <a:cubicBezTo>
                  <a:pt x="132" y="70"/>
                  <a:pt x="132" y="70"/>
                  <a:pt x="132" y="70"/>
                </a:cubicBezTo>
                <a:cubicBezTo>
                  <a:pt x="132" y="71"/>
                  <a:pt x="132" y="71"/>
                  <a:pt x="132" y="71"/>
                </a:cubicBezTo>
                <a:lnTo>
                  <a:pt x="130" y="70"/>
                </a:lnTo>
                <a:close/>
                <a:moveTo>
                  <a:pt x="126" y="167"/>
                </a:moveTo>
                <a:cubicBezTo>
                  <a:pt x="128" y="167"/>
                  <a:pt x="129" y="166"/>
                  <a:pt x="130" y="166"/>
                </a:cubicBezTo>
                <a:cubicBezTo>
                  <a:pt x="130" y="166"/>
                  <a:pt x="130" y="166"/>
                  <a:pt x="130" y="166"/>
                </a:cubicBezTo>
                <a:cubicBezTo>
                  <a:pt x="130" y="157"/>
                  <a:pt x="130" y="157"/>
                  <a:pt x="130" y="157"/>
                </a:cubicBezTo>
                <a:cubicBezTo>
                  <a:pt x="126" y="157"/>
                  <a:pt x="126" y="157"/>
                  <a:pt x="126" y="157"/>
                </a:cubicBezTo>
                <a:cubicBezTo>
                  <a:pt x="126" y="161"/>
                  <a:pt x="126" y="161"/>
                  <a:pt x="126" y="161"/>
                </a:cubicBezTo>
                <a:cubicBezTo>
                  <a:pt x="130" y="161"/>
                  <a:pt x="130" y="161"/>
                  <a:pt x="130" y="161"/>
                </a:cubicBezTo>
                <a:cubicBezTo>
                  <a:pt x="129" y="163"/>
                  <a:pt x="128" y="163"/>
                  <a:pt x="126" y="163"/>
                </a:cubicBezTo>
                <a:lnTo>
                  <a:pt x="126" y="167"/>
                </a:lnTo>
                <a:close/>
                <a:moveTo>
                  <a:pt x="130" y="42"/>
                </a:moveTo>
                <a:cubicBezTo>
                  <a:pt x="126" y="40"/>
                  <a:pt x="126" y="40"/>
                  <a:pt x="126" y="40"/>
                </a:cubicBezTo>
                <a:cubicBezTo>
                  <a:pt x="126" y="66"/>
                  <a:pt x="126" y="66"/>
                  <a:pt x="126" y="66"/>
                </a:cubicBezTo>
                <a:cubicBezTo>
                  <a:pt x="127" y="66"/>
                  <a:pt x="127" y="67"/>
                  <a:pt x="127" y="67"/>
                </a:cubicBezTo>
                <a:cubicBezTo>
                  <a:pt x="129" y="63"/>
                  <a:pt x="130" y="59"/>
                  <a:pt x="130" y="56"/>
                </a:cubicBezTo>
                <a:lnTo>
                  <a:pt x="130" y="42"/>
                </a:lnTo>
                <a:close/>
                <a:moveTo>
                  <a:pt x="130" y="69"/>
                </a:moveTo>
                <a:cubicBezTo>
                  <a:pt x="130" y="70"/>
                  <a:pt x="130" y="70"/>
                  <a:pt x="130" y="70"/>
                </a:cubicBezTo>
                <a:cubicBezTo>
                  <a:pt x="129" y="69"/>
                  <a:pt x="129" y="69"/>
                  <a:pt x="129" y="69"/>
                </a:cubicBezTo>
                <a:cubicBezTo>
                  <a:pt x="129" y="70"/>
                  <a:pt x="130" y="73"/>
                  <a:pt x="130" y="77"/>
                </a:cubicBezTo>
                <a:cubicBezTo>
                  <a:pt x="130" y="78"/>
                  <a:pt x="130" y="78"/>
                  <a:pt x="130" y="78"/>
                </a:cubicBezTo>
                <a:cubicBezTo>
                  <a:pt x="130" y="92"/>
                  <a:pt x="130" y="92"/>
                  <a:pt x="130" y="92"/>
                </a:cubicBezTo>
                <a:cubicBezTo>
                  <a:pt x="130" y="90"/>
                  <a:pt x="130" y="88"/>
                  <a:pt x="129" y="86"/>
                </a:cubicBezTo>
                <a:cubicBezTo>
                  <a:pt x="129" y="89"/>
                  <a:pt x="128" y="91"/>
                  <a:pt x="128" y="94"/>
                </a:cubicBezTo>
                <a:cubicBezTo>
                  <a:pt x="130" y="103"/>
                  <a:pt x="130" y="103"/>
                  <a:pt x="130" y="103"/>
                </a:cubicBezTo>
                <a:cubicBezTo>
                  <a:pt x="130" y="151"/>
                  <a:pt x="130" y="151"/>
                  <a:pt x="130" y="151"/>
                </a:cubicBezTo>
                <a:cubicBezTo>
                  <a:pt x="129" y="150"/>
                  <a:pt x="128" y="150"/>
                  <a:pt x="126" y="150"/>
                </a:cubicBezTo>
                <a:cubicBezTo>
                  <a:pt x="126" y="67"/>
                  <a:pt x="126" y="67"/>
                  <a:pt x="126" y="67"/>
                </a:cubicBezTo>
                <a:lnTo>
                  <a:pt x="130" y="69"/>
                </a:lnTo>
                <a:close/>
                <a:moveTo>
                  <a:pt x="123" y="167"/>
                </a:moveTo>
                <a:cubicBezTo>
                  <a:pt x="123" y="167"/>
                  <a:pt x="123" y="167"/>
                  <a:pt x="123" y="167"/>
                </a:cubicBezTo>
                <a:cubicBezTo>
                  <a:pt x="124" y="167"/>
                  <a:pt x="126" y="167"/>
                  <a:pt x="126" y="167"/>
                </a:cubicBezTo>
                <a:cubicBezTo>
                  <a:pt x="126" y="163"/>
                  <a:pt x="126" y="163"/>
                  <a:pt x="126" y="163"/>
                </a:cubicBezTo>
                <a:cubicBezTo>
                  <a:pt x="125" y="163"/>
                  <a:pt x="124" y="162"/>
                  <a:pt x="123" y="161"/>
                </a:cubicBezTo>
                <a:lnTo>
                  <a:pt x="123" y="167"/>
                </a:lnTo>
                <a:close/>
                <a:moveTo>
                  <a:pt x="126" y="40"/>
                </a:moveTo>
                <a:cubicBezTo>
                  <a:pt x="125" y="39"/>
                  <a:pt x="125" y="39"/>
                  <a:pt x="125" y="39"/>
                </a:cubicBezTo>
                <a:cubicBezTo>
                  <a:pt x="123" y="36"/>
                  <a:pt x="123" y="36"/>
                  <a:pt x="123" y="36"/>
                </a:cubicBezTo>
                <a:cubicBezTo>
                  <a:pt x="123" y="37"/>
                  <a:pt x="123" y="37"/>
                  <a:pt x="123" y="37"/>
                </a:cubicBezTo>
                <a:cubicBezTo>
                  <a:pt x="124" y="39"/>
                  <a:pt x="124" y="39"/>
                  <a:pt x="124" y="39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3" y="63"/>
                  <a:pt x="123" y="63"/>
                  <a:pt x="123" y="63"/>
                </a:cubicBezTo>
                <a:cubicBezTo>
                  <a:pt x="124" y="64"/>
                  <a:pt x="126" y="65"/>
                  <a:pt x="126" y="66"/>
                </a:cubicBezTo>
                <a:lnTo>
                  <a:pt x="126" y="40"/>
                </a:lnTo>
                <a:close/>
                <a:moveTo>
                  <a:pt x="123" y="33"/>
                </a:moveTo>
                <a:cubicBezTo>
                  <a:pt x="124" y="28"/>
                  <a:pt x="124" y="28"/>
                  <a:pt x="124" y="28"/>
                </a:cubicBezTo>
                <a:cubicBezTo>
                  <a:pt x="124" y="28"/>
                  <a:pt x="123" y="29"/>
                  <a:pt x="123" y="31"/>
                </a:cubicBezTo>
                <a:lnTo>
                  <a:pt x="123" y="33"/>
                </a:lnTo>
                <a:close/>
                <a:moveTo>
                  <a:pt x="126" y="67"/>
                </a:moveTo>
                <a:cubicBezTo>
                  <a:pt x="126" y="150"/>
                  <a:pt x="126" y="150"/>
                  <a:pt x="126" y="150"/>
                </a:cubicBezTo>
                <a:cubicBezTo>
                  <a:pt x="126" y="150"/>
                  <a:pt x="125" y="150"/>
                  <a:pt x="124" y="150"/>
                </a:cubicBezTo>
                <a:cubicBezTo>
                  <a:pt x="124" y="153"/>
                  <a:pt x="123" y="155"/>
                  <a:pt x="123" y="156"/>
                </a:cubicBezTo>
                <a:cubicBezTo>
                  <a:pt x="123" y="65"/>
                  <a:pt x="123" y="65"/>
                  <a:pt x="123" y="65"/>
                </a:cubicBezTo>
                <a:lnTo>
                  <a:pt x="126" y="67"/>
                </a:lnTo>
                <a:close/>
                <a:moveTo>
                  <a:pt x="126" y="157"/>
                </a:moveTo>
                <a:cubicBezTo>
                  <a:pt x="126" y="161"/>
                  <a:pt x="126" y="161"/>
                  <a:pt x="126" y="161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3" y="157"/>
                  <a:pt x="123" y="157"/>
                  <a:pt x="123" y="157"/>
                </a:cubicBezTo>
                <a:lnTo>
                  <a:pt x="126" y="157"/>
                </a:lnTo>
                <a:close/>
                <a:moveTo>
                  <a:pt x="119" y="167"/>
                </a:moveTo>
                <a:cubicBezTo>
                  <a:pt x="120" y="167"/>
                  <a:pt x="121" y="167"/>
                  <a:pt x="123" y="167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3" y="161"/>
                  <a:pt x="123" y="161"/>
                  <a:pt x="123" y="161"/>
                </a:cubicBezTo>
                <a:cubicBezTo>
                  <a:pt x="123" y="157"/>
                  <a:pt x="123" y="157"/>
                  <a:pt x="123" y="157"/>
                </a:cubicBezTo>
                <a:cubicBezTo>
                  <a:pt x="121" y="157"/>
                  <a:pt x="121" y="157"/>
                  <a:pt x="121" y="157"/>
                </a:cubicBezTo>
                <a:cubicBezTo>
                  <a:pt x="119" y="157"/>
                  <a:pt x="119" y="157"/>
                  <a:pt x="119" y="157"/>
                </a:cubicBezTo>
                <a:lnTo>
                  <a:pt x="119" y="167"/>
                </a:lnTo>
                <a:close/>
                <a:moveTo>
                  <a:pt x="123" y="36"/>
                </a:moveTo>
                <a:cubicBezTo>
                  <a:pt x="122" y="35"/>
                  <a:pt x="122" y="35"/>
                  <a:pt x="122" y="35"/>
                </a:cubicBezTo>
                <a:cubicBezTo>
                  <a:pt x="123" y="33"/>
                  <a:pt x="123" y="33"/>
                  <a:pt x="123" y="33"/>
                </a:cubicBezTo>
                <a:cubicBezTo>
                  <a:pt x="123" y="31"/>
                  <a:pt x="123" y="31"/>
                  <a:pt x="123" y="31"/>
                </a:cubicBezTo>
                <a:cubicBezTo>
                  <a:pt x="123" y="32"/>
                  <a:pt x="122" y="33"/>
                  <a:pt x="122" y="34"/>
                </a:cubicBezTo>
                <a:cubicBezTo>
                  <a:pt x="122" y="34"/>
                  <a:pt x="122" y="34"/>
                  <a:pt x="122" y="34"/>
                </a:cubicBezTo>
                <a:cubicBezTo>
                  <a:pt x="122" y="35"/>
                  <a:pt x="122" y="35"/>
                  <a:pt x="122" y="35"/>
                </a:cubicBezTo>
                <a:cubicBezTo>
                  <a:pt x="122" y="36"/>
                  <a:pt x="121" y="36"/>
                  <a:pt x="121" y="37"/>
                </a:cubicBezTo>
                <a:cubicBezTo>
                  <a:pt x="119" y="36"/>
                  <a:pt x="119" y="36"/>
                  <a:pt x="119" y="36"/>
                </a:cubicBezTo>
                <a:cubicBezTo>
                  <a:pt x="119" y="60"/>
                  <a:pt x="119" y="60"/>
                  <a:pt x="119" y="60"/>
                </a:cubicBezTo>
                <a:cubicBezTo>
                  <a:pt x="121" y="61"/>
                  <a:pt x="122" y="62"/>
                  <a:pt x="123" y="63"/>
                </a:cubicBezTo>
                <a:cubicBezTo>
                  <a:pt x="123" y="38"/>
                  <a:pt x="123" y="38"/>
                  <a:pt x="123" y="38"/>
                </a:cubicBezTo>
                <a:cubicBezTo>
                  <a:pt x="122" y="38"/>
                  <a:pt x="122" y="38"/>
                  <a:pt x="122" y="38"/>
                </a:cubicBezTo>
                <a:cubicBezTo>
                  <a:pt x="122" y="36"/>
                  <a:pt x="122" y="36"/>
                  <a:pt x="122" y="36"/>
                </a:cubicBezTo>
                <a:cubicBezTo>
                  <a:pt x="123" y="37"/>
                  <a:pt x="123" y="37"/>
                  <a:pt x="123" y="37"/>
                </a:cubicBezTo>
                <a:lnTo>
                  <a:pt x="123" y="36"/>
                </a:lnTo>
                <a:close/>
                <a:moveTo>
                  <a:pt x="123" y="65"/>
                </a:moveTo>
                <a:cubicBezTo>
                  <a:pt x="123" y="156"/>
                  <a:pt x="123" y="156"/>
                  <a:pt x="123" y="156"/>
                </a:cubicBezTo>
                <a:cubicBezTo>
                  <a:pt x="123" y="157"/>
                  <a:pt x="123" y="157"/>
                  <a:pt x="123" y="157"/>
                </a:cubicBezTo>
                <a:cubicBezTo>
                  <a:pt x="122" y="156"/>
                  <a:pt x="121" y="155"/>
                  <a:pt x="119" y="155"/>
                </a:cubicBezTo>
                <a:cubicBezTo>
                  <a:pt x="119" y="101"/>
                  <a:pt x="119" y="101"/>
                  <a:pt x="119" y="101"/>
                </a:cubicBezTo>
                <a:cubicBezTo>
                  <a:pt x="120" y="101"/>
                  <a:pt x="120" y="101"/>
                  <a:pt x="120" y="101"/>
                </a:cubicBezTo>
                <a:cubicBezTo>
                  <a:pt x="120" y="99"/>
                  <a:pt x="120" y="97"/>
                  <a:pt x="120" y="95"/>
                </a:cubicBezTo>
                <a:cubicBezTo>
                  <a:pt x="119" y="94"/>
                  <a:pt x="119" y="94"/>
                  <a:pt x="119" y="94"/>
                </a:cubicBezTo>
                <a:cubicBezTo>
                  <a:pt x="119" y="63"/>
                  <a:pt x="119" y="63"/>
                  <a:pt x="119" y="63"/>
                </a:cubicBezTo>
                <a:cubicBezTo>
                  <a:pt x="121" y="64"/>
                  <a:pt x="121" y="64"/>
                  <a:pt x="121" y="64"/>
                </a:cubicBezTo>
                <a:cubicBezTo>
                  <a:pt x="120" y="63"/>
                  <a:pt x="120" y="62"/>
                  <a:pt x="119" y="61"/>
                </a:cubicBezTo>
                <a:cubicBezTo>
                  <a:pt x="119" y="61"/>
                  <a:pt x="119" y="61"/>
                  <a:pt x="119" y="61"/>
                </a:cubicBezTo>
                <a:cubicBezTo>
                  <a:pt x="122" y="64"/>
                  <a:pt x="122" y="64"/>
                  <a:pt x="122" y="64"/>
                </a:cubicBezTo>
                <a:lnTo>
                  <a:pt x="123" y="65"/>
                </a:lnTo>
                <a:close/>
                <a:moveTo>
                  <a:pt x="118" y="167"/>
                </a:moveTo>
                <a:cubicBezTo>
                  <a:pt x="119" y="167"/>
                  <a:pt x="119" y="167"/>
                  <a:pt x="119" y="167"/>
                </a:cubicBezTo>
                <a:cubicBezTo>
                  <a:pt x="119" y="157"/>
                  <a:pt x="119" y="157"/>
                  <a:pt x="119" y="157"/>
                </a:cubicBezTo>
                <a:cubicBezTo>
                  <a:pt x="118" y="157"/>
                  <a:pt x="118" y="157"/>
                  <a:pt x="118" y="157"/>
                </a:cubicBezTo>
                <a:lnTo>
                  <a:pt x="118" y="167"/>
                </a:lnTo>
                <a:close/>
                <a:moveTo>
                  <a:pt x="119" y="36"/>
                </a:moveTo>
                <a:cubicBezTo>
                  <a:pt x="118" y="36"/>
                  <a:pt x="118" y="36"/>
                  <a:pt x="118" y="36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9" y="60"/>
                  <a:pt x="119" y="60"/>
                  <a:pt x="119" y="60"/>
                </a:cubicBezTo>
                <a:lnTo>
                  <a:pt x="119" y="36"/>
                </a:lnTo>
                <a:close/>
                <a:moveTo>
                  <a:pt x="119" y="61"/>
                </a:moveTo>
                <a:cubicBezTo>
                  <a:pt x="119" y="61"/>
                  <a:pt x="119" y="61"/>
                  <a:pt x="119" y="61"/>
                </a:cubicBezTo>
                <a:cubicBezTo>
                  <a:pt x="119" y="61"/>
                  <a:pt x="119" y="60"/>
                  <a:pt x="118" y="60"/>
                </a:cubicBezTo>
                <a:cubicBezTo>
                  <a:pt x="118" y="60"/>
                  <a:pt x="118" y="60"/>
                  <a:pt x="118" y="60"/>
                </a:cubicBezTo>
                <a:lnTo>
                  <a:pt x="119" y="61"/>
                </a:lnTo>
                <a:close/>
                <a:moveTo>
                  <a:pt x="119" y="63"/>
                </a:moveTo>
                <a:cubicBezTo>
                  <a:pt x="119" y="63"/>
                  <a:pt x="119" y="63"/>
                  <a:pt x="119" y="63"/>
                </a:cubicBezTo>
                <a:cubicBezTo>
                  <a:pt x="118" y="61"/>
                  <a:pt x="118" y="61"/>
                  <a:pt x="118" y="61"/>
                </a:cubicBezTo>
                <a:cubicBezTo>
                  <a:pt x="118" y="62"/>
                  <a:pt x="118" y="62"/>
                  <a:pt x="118" y="62"/>
                </a:cubicBezTo>
                <a:cubicBezTo>
                  <a:pt x="119" y="63"/>
                  <a:pt x="119" y="63"/>
                  <a:pt x="119" y="63"/>
                </a:cubicBezTo>
                <a:cubicBezTo>
                  <a:pt x="118" y="63"/>
                  <a:pt x="118" y="63"/>
                  <a:pt x="118" y="6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9" y="94"/>
                  <a:pt x="119" y="94"/>
                  <a:pt x="119" y="94"/>
                </a:cubicBezTo>
                <a:lnTo>
                  <a:pt x="119" y="63"/>
                </a:lnTo>
                <a:close/>
                <a:moveTo>
                  <a:pt x="119" y="101"/>
                </a:moveTo>
                <a:cubicBezTo>
                  <a:pt x="119" y="155"/>
                  <a:pt x="119" y="155"/>
                  <a:pt x="119" y="155"/>
                </a:cubicBezTo>
                <a:cubicBezTo>
                  <a:pt x="118" y="154"/>
                  <a:pt x="118" y="154"/>
                  <a:pt x="118" y="154"/>
                </a:cubicBezTo>
                <a:cubicBezTo>
                  <a:pt x="118" y="101"/>
                  <a:pt x="118" y="101"/>
                  <a:pt x="118" y="101"/>
                </a:cubicBezTo>
                <a:lnTo>
                  <a:pt x="119" y="101"/>
                </a:lnTo>
                <a:close/>
                <a:moveTo>
                  <a:pt x="118" y="168"/>
                </a:moveTo>
                <a:cubicBezTo>
                  <a:pt x="118" y="167"/>
                  <a:pt x="118" y="167"/>
                  <a:pt x="118" y="167"/>
                </a:cubicBezTo>
                <a:cubicBezTo>
                  <a:pt x="118" y="157"/>
                  <a:pt x="118" y="157"/>
                  <a:pt x="118" y="157"/>
                </a:cubicBezTo>
                <a:cubicBezTo>
                  <a:pt x="118" y="157"/>
                  <a:pt x="118" y="157"/>
                  <a:pt x="118" y="157"/>
                </a:cubicBezTo>
                <a:lnTo>
                  <a:pt x="118" y="168"/>
                </a:lnTo>
                <a:close/>
                <a:moveTo>
                  <a:pt x="118" y="36"/>
                </a:moveTo>
                <a:cubicBezTo>
                  <a:pt x="118" y="36"/>
                  <a:pt x="118" y="36"/>
                  <a:pt x="118" y="36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60"/>
                  <a:pt x="118" y="61"/>
                  <a:pt x="118" y="62"/>
                </a:cubicBezTo>
                <a:cubicBezTo>
                  <a:pt x="118" y="61"/>
                  <a:pt x="118" y="61"/>
                  <a:pt x="118" y="61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8" y="60"/>
                  <a:pt x="118" y="60"/>
                  <a:pt x="118" y="60"/>
                </a:cubicBezTo>
                <a:cubicBezTo>
                  <a:pt x="118" y="59"/>
                  <a:pt x="118" y="59"/>
                  <a:pt x="118" y="59"/>
                </a:cubicBezTo>
                <a:cubicBezTo>
                  <a:pt x="118" y="60"/>
                  <a:pt x="118" y="60"/>
                  <a:pt x="118" y="60"/>
                </a:cubicBezTo>
                <a:lnTo>
                  <a:pt x="118" y="36"/>
                </a:lnTo>
                <a:close/>
                <a:moveTo>
                  <a:pt x="118" y="63"/>
                </a:moveTo>
                <a:cubicBezTo>
                  <a:pt x="118" y="93"/>
                  <a:pt x="118" y="93"/>
                  <a:pt x="118" y="93"/>
                </a:cubicBezTo>
                <a:cubicBezTo>
                  <a:pt x="118" y="93"/>
                  <a:pt x="118" y="93"/>
                  <a:pt x="118" y="93"/>
                </a:cubicBezTo>
                <a:cubicBezTo>
                  <a:pt x="118" y="62"/>
                  <a:pt x="118" y="62"/>
                  <a:pt x="118" y="62"/>
                </a:cubicBezTo>
                <a:lnTo>
                  <a:pt x="118" y="63"/>
                </a:lnTo>
                <a:close/>
                <a:moveTo>
                  <a:pt x="118" y="101"/>
                </a:moveTo>
                <a:cubicBezTo>
                  <a:pt x="118" y="154"/>
                  <a:pt x="118" y="154"/>
                  <a:pt x="118" y="154"/>
                </a:cubicBezTo>
                <a:cubicBezTo>
                  <a:pt x="118" y="154"/>
                  <a:pt x="118" y="154"/>
                  <a:pt x="118" y="154"/>
                </a:cubicBezTo>
                <a:cubicBezTo>
                  <a:pt x="118" y="101"/>
                  <a:pt x="118" y="101"/>
                  <a:pt x="118" y="101"/>
                </a:cubicBezTo>
                <a:close/>
                <a:moveTo>
                  <a:pt x="111" y="178"/>
                </a:moveTo>
                <a:cubicBezTo>
                  <a:pt x="112" y="177"/>
                  <a:pt x="112" y="177"/>
                  <a:pt x="113" y="176"/>
                </a:cubicBezTo>
                <a:cubicBezTo>
                  <a:pt x="115" y="175"/>
                  <a:pt x="115" y="170"/>
                  <a:pt x="118" y="168"/>
                </a:cubicBezTo>
                <a:cubicBezTo>
                  <a:pt x="118" y="157"/>
                  <a:pt x="118" y="157"/>
                  <a:pt x="118" y="157"/>
                </a:cubicBezTo>
                <a:cubicBezTo>
                  <a:pt x="115" y="156"/>
                  <a:pt x="113" y="156"/>
                  <a:pt x="111" y="155"/>
                </a:cubicBezTo>
                <a:lnTo>
                  <a:pt x="111" y="178"/>
                </a:lnTo>
                <a:close/>
                <a:moveTo>
                  <a:pt x="118" y="36"/>
                </a:moveTo>
                <a:cubicBezTo>
                  <a:pt x="111" y="32"/>
                  <a:pt x="111" y="32"/>
                  <a:pt x="111" y="32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ubicBezTo>
                  <a:pt x="113" y="35"/>
                  <a:pt x="113" y="35"/>
                  <a:pt x="113" y="35"/>
                </a:cubicBezTo>
                <a:cubicBezTo>
                  <a:pt x="113" y="35"/>
                  <a:pt x="113" y="35"/>
                  <a:pt x="113" y="35"/>
                </a:cubicBezTo>
                <a:cubicBezTo>
                  <a:pt x="113" y="38"/>
                  <a:pt x="112" y="42"/>
                  <a:pt x="111" y="44"/>
                </a:cubicBezTo>
                <a:cubicBezTo>
                  <a:pt x="111" y="56"/>
                  <a:pt x="111" y="56"/>
                  <a:pt x="111" y="56"/>
                </a:cubicBezTo>
                <a:cubicBezTo>
                  <a:pt x="113" y="57"/>
                  <a:pt x="114" y="57"/>
                  <a:pt x="116" y="58"/>
                </a:cubicBezTo>
                <a:cubicBezTo>
                  <a:pt x="116" y="59"/>
                  <a:pt x="116" y="60"/>
                  <a:pt x="115" y="61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4" y="91"/>
                  <a:pt x="116" y="92"/>
                  <a:pt x="118" y="93"/>
                </a:cubicBezTo>
                <a:cubicBezTo>
                  <a:pt x="118" y="62"/>
                  <a:pt x="118" y="62"/>
                  <a:pt x="118" y="62"/>
                </a:cubicBezTo>
                <a:cubicBezTo>
                  <a:pt x="117" y="62"/>
                  <a:pt x="117" y="62"/>
                  <a:pt x="117" y="62"/>
                </a:cubicBezTo>
                <a:cubicBezTo>
                  <a:pt x="117" y="59"/>
                  <a:pt x="117" y="59"/>
                  <a:pt x="117" y="59"/>
                </a:cubicBezTo>
                <a:cubicBezTo>
                  <a:pt x="118" y="59"/>
                  <a:pt x="118" y="59"/>
                  <a:pt x="118" y="59"/>
                </a:cubicBezTo>
                <a:lnTo>
                  <a:pt x="118" y="36"/>
                </a:lnTo>
                <a:close/>
                <a:moveTo>
                  <a:pt x="118" y="101"/>
                </a:moveTo>
                <a:cubicBezTo>
                  <a:pt x="118" y="154"/>
                  <a:pt x="118" y="154"/>
                  <a:pt x="118" y="154"/>
                </a:cubicBezTo>
                <a:cubicBezTo>
                  <a:pt x="117" y="153"/>
                  <a:pt x="115" y="152"/>
                  <a:pt x="114" y="152"/>
                </a:cubicBezTo>
                <a:cubicBezTo>
                  <a:pt x="113" y="153"/>
                  <a:pt x="111" y="154"/>
                  <a:pt x="111" y="154"/>
                </a:cubicBezTo>
                <a:cubicBezTo>
                  <a:pt x="111" y="152"/>
                  <a:pt x="111" y="152"/>
                  <a:pt x="111" y="152"/>
                </a:cubicBezTo>
                <a:cubicBezTo>
                  <a:pt x="111" y="150"/>
                  <a:pt x="111" y="150"/>
                  <a:pt x="111" y="150"/>
                </a:cubicBezTo>
                <a:cubicBezTo>
                  <a:pt x="111" y="150"/>
                  <a:pt x="111" y="150"/>
                  <a:pt x="111" y="150"/>
                </a:cubicBezTo>
                <a:cubicBezTo>
                  <a:pt x="111" y="98"/>
                  <a:pt x="111" y="98"/>
                  <a:pt x="111" y="98"/>
                </a:cubicBezTo>
                <a:lnTo>
                  <a:pt x="118" y="101"/>
                </a:lnTo>
                <a:close/>
                <a:moveTo>
                  <a:pt x="109" y="178"/>
                </a:moveTo>
                <a:cubicBezTo>
                  <a:pt x="110" y="178"/>
                  <a:pt x="110" y="178"/>
                  <a:pt x="111" y="178"/>
                </a:cubicBezTo>
                <a:cubicBezTo>
                  <a:pt x="111" y="155"/>
                  <a:pt x="111" y="155"/>
                  <a:pt x="111" y="155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11" y="154"/>
                  <a:pt x="111" y="154"/>
                  <a:pt x="111" y="154"/>
                </a:cubicBezTo>
                <a:cubicBezTo>
                  <a:pt x="111" y="152"/>
                  <a:pt x="111" y="152"/>
                  <a:pt x="111" y="152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10" y="149"/>
                  <a:pt x="110" y="149"/>
                  <a:pt x="110" y="149"/>
                </a:cubicBezTo>
                <a:cubicBezTo>
                  <a:pt x="111" y="150"/>
                  <a:pt x="111" y="150"/>
                  <a:pt x="111" y="150"/>
                </a:cubicBezTo>
                <a:cubicBezTo>
                  <a:pt x="111" y="98"/>
                  <a:pt x="111" y="98"/>
                  <a:pt x="111" y="98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10" y="94"/>
                  <a:pt x="110" y="94"/>
                  <a:pt x="110" y="94"/>
                </a:cubicBezTo>
                <a:cubicBezTo>
                  <a:pt x="111" y="90"/>
                  <a:pt x="111" y="90"/>
                  <a:pt x="111" y="90"/>
                </a:cubicBezTo>
                <a:cubicBezTo>
                  <a:pt x="111" y="59"/>
                  <a:pt x="111" y="59"/>
                  <a:pt x="111" y="59"/>
                </a:cubicBezTo>
                <a:cubicBezTo>
                  <a:pt x="109" y="58"/>
                  <a:pt x="109" y="58"/>
                  <a:pt x="109" y="58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6"/>
                  <a:pt x="109" y="96"/>
                  <a:pt x="109" y="96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149"/>
                  <a:pt x="109" y="149"/>
                  <a:pt x="109" y="149"/>
                </a:cubicBezTo>
                <a:cubicBezTo>
                  <a:pt x="110" y="149"/>
                  <a:pt x="110" y="149"/>
                  <a:pt x="110" y="149"/>
                </a:cubicBezTo>
                <a:cubicBezTo>
                  <a:pt x="110" y="155"/>
                  <a:pt x="110" y="155"/>
                  <a:pt x="110" y="155"/>
                </a:cubicBezTo>
                <a:cubicBezTo>
                  <a:pt x="109" y="155"/>
                  <a:pt x="109" y="155"/>
                  <a:pt x="109" y="155"/>
                </a:cubicBezTo>
                <a:lnTo>
                  <a:pt x="109" y="178"/>
                </a:lnTo>
                <a:close/>
                <a:moveTo>
                  <a:pt x="111" y="33"/>
                </a:moveTo>
                <a:cubicBezTo>
                  <a:pt x="111" y="33"/>
                  <a:pt x="111" y="33"/>
                  <a:pt x="111" y="33"/>
                </a:cubicBezTo>
                <a:cubicBezTo>
                  <a:pt x="111" y="33"/>
                  <a:pt x="111" y="33"/>
                  <a:pt x="111" y="33"/>
                </a:cubicBezTo>
                <a:close/>
                <a:moveTo>
                  <a:pt x="111" y="44"/>
                </a:moveTo>
                <a:cubicBezTo>
                  <a:pt x="110" y="45"/>
                  <a:pt x="110" y="46"/>
                  <a:pt x="109" y="47"/>
                </a:cubicBezTo>
                <a:cubicBezTo>
                  <a:pt x="109" y="56"/>
                  <a:pt x="109" y="56"/>
                  <a:pt x="109" y="56"/>
                </a:cubicBezTo>
                <a:cubicBezTo>
                  <a:pt x="110" y="56"/>
                  <a:pt x="110" y="56"/>
                  <a:pt x="111" y="56"/>
                </a:cubicBezTo>
                <a:lnTo>
                  <a:pt x="111" y="44"/>
                </a:lnTo>
                <a:close/>
                <a:moveTo>
                  <a:pt x="109" y="178"/>
                </a:moveTo>
                <a:cubicBezTo>
                  <a:pt x="109" y="178"/>
                  <a:pt x="109" y="178"/>
                  <a:pt x="109" y="178"/>
                </a:cubicBezTo>
                <a:cubicBezTo>
                  <a:pt x="109" y="155"/>
                  <a:pt x="109" y="155"/>
                  <a:pt x="109" y="155"/>
                </a:cubicBezTo>
                <a:cubicBezTo>
                  <a:pt x="109" y="155"/>
                  <a:pt x="109" y="155"/>
                  <a:pt x="109" y="155"/>
                </a:cubicBezTo>
                <a:lnTo>
                  <a:pt x="109" y="178"/>
                </a:lnTo>
                <a:close/>
                <a:moveTo>
                  <a:pt x="109" y="47"/>
                </a:moveTo>
                <a:cubicBezTo>
                  <a:pt x="109" y="48"/>
                  <a:pt x="109" y="48"/>
                  <a:pt x="109" y="48"/>
                </a:cubicBezTo>
                <a:cubicBezTo>
                  <a:pt x="109" y="56"/>
                  <a:pt x="109" y="56"/>
                  <a:pt x="109" y="56"/>
                </a:cubicBezTo>
                <a:cubicBezTo>
                  <a:pt x="109" y="56"/>
                  <a:pt x="109" y="56"/>
                  <a:pt x="109" y="56"/>
                </a:cubicBezTo>
                <a:lnTo>
                  <a:pt x="109" y="47"/>
                </a:lnTo>
                <a:close/>
                <a:moveTo>
                  <a:pt x="109" y="58"/>
                </a:moveTo>
                <a:cubicBezTo>
                  <a:pt x="109" y="58"/>
                  <a:pt x="109" y="58"/>
                  <a:pt x="109" y="58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09" y="89"/>
                  <a:pt x="109" y="89"/>
                  <a:pt x="109" y="89"/>
                </a:cubicBezTo>
                <a:cubicBezTo>
                  <a:pt x="109" y="149"/>
                  <a:pt x="109" y="149"/>
                  <a:pt x="109" y="149"/>
                </a:cubicBezTo>
                <a:cubicBezTo>
                  <a:pt x="109" y="149"/>
                  <a:pt x="109" y="149"/>
                  <a:pt x="109" y="149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7"/>
                  <a:pt x="109" y="97"/>
                  <a:pt x="109" y="97"/>
                </a:cubicBezTo>
                <a:cubicBezTo>
                  <a:pt x="109" y="97"/>
                  <a:pt x="109" y="97"/>
                  <a:pt x="109" y="97"/>
                </a:cubicBezTo>
                <a:lnTo>
                  <a:pt x="109" y="58"/>
                </a:lnTo>
                <a:close/>
                <a:moveTo>
                  <a:pt x="108" y="178"/>
                </a:moveTo>
                <a:cubicBezTo>
                  <a:pt x="109" y="178"/>
                  <a:pt x="109" y="178"/>
                  <a:pt x="109" y="178"/>
                </a:cubicBezTo>
                <a:cubicBezTo>
                  <a:pt x="109" y="155"/>
                  <a:pt x="109" y="155"/>
                  <a:pt x="109" y="155"/>
                </a:cubicBezTo>
                <a:cubicBezTo>
                  <a:pt x="108" y="155"/>
                  <a:pt x="108" y="155"/>
                  <a:pt x="108" y="155"/>
                </a:cubicBezTo>
                <a:lnTo>
                  <a:pt x="108" y="178"/>
                </a:lnTo>
                <a:close/>
                <a:moveTo>
                  <a:pt x="109" y="48"/>
                </a:moveTo>
                <a:cubicBezTo>
                  <a:pt x="108" y="49"/>
                  <a:pt x="108" y="49"/>
                  <a:pt x="108" y="49"/>
                </a:cubicBezTo>
                <a:cubicBezTo>
                  <a:pt x="108" y="55"/>
                  <a:pt x="108" y="55"/>
                  <a:pt x="108" y="55"/>
                </a:cubicBezTo>
                <a:cubicBezTo>
                  <a:pt x="109" y="56"/>
                  <a:pt x="109" y="56"/>
                  <a:pt x="109" y="56"/>
                </a:cubicBezTo>
                <a:lnTo>
                  <a:pt x="109" y="48"/>
                </a:lnTo>
                <a:close/>
                <a:moveTo>
                  <a:pt x="109" y="58"/>
                </a:moveTo>
                <a:cubicBezTo>
                  <a:pt x="108" y="58"/>
                  <a:pt x="108" y="58"/>
                  <a:pt x="108" y="58"/>
                </a:cubicBezTo>
                <a:cubicBezTo>
                  <a:pt x="108" y="89"/>
                  <a:pt x="108" y="89"/>
                  <a:pt x="108" y="89"/>
                </a:cubicBezTo>
                <a:cubicBezTo>
                  <a:pt x="109" y="89"/>
                  <a:pt x="109" y="89"/>
                  <a:pt x="109" y="89"/>
                </a:cubicBezTo>
                <a:lnTo>
                  <a:pt x="109" y="58"/>
                </a:lnTo>
                <a:close/>
                <a:moveTo>
                  <a:pt x="109" y="89"/>
                </a:moveTo>
                <a:cubicBezTo>
                  <a:pt x="109" y="90"/>
                  <a:pt x="109" y="90"/>
                  <a:pt x="109" y="90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149"/>
                  <a:pt x="108" y="149"/>
                  <a:pt x="108" y="149"/>
                </a:cubicBezTo>
                <a:cubicBezTo>
                  <a:pt x="109" y="149"/>
                  <a:pt x="109" y="149"/>
                  <a:pt x="109" y="149"/>
                </a:cubicBezTo>
                <a:lnTo>
                  <a:pt x="109" y="89"/>
                </a:lnTo>
                <a:close/>
                <a:moveTo>
                  <a:pt x="106" y="179"/>
                </a:moveTo>
                <a:cubicBezTo>
                  <a:pt x="107" y="179"/>
                  <a:pt x="107" y="179"/>
                  <a:pt x="108" y="178"/>
                </a:cubicBezTo>
                <a:cubicBezTo>
                  <a:pt x="108" y="155"/>
                  <a:pt x="108" y="155"/>
                  <a:pt x="108" y="155"/>
                </a:cubicBezTo>
                <a:cubicBezTo>
                  <a:pt x="108" y="155"/>
                  <a:pt x="108" y="155"/>
                  <a:pt x="108" y="155"/>
                </a:cubicBezTo>
                <a:cubicBezTo>
                  <a:pt x="108" y="148"/>
                  <a:pt x="108" y="148"/>
                  <a:pt x="108" y="148"/>
                </a:cubicBezTo>
                <a:cubicBezTo>
                  <a:pt x="108" y="149"/>
                  <a:pt x="108" y="149"/>
                  <a:pt x="108" y="149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2"/>
                  <a:pt x="108" y="92"/>
                  <a:pt x="108" y="92"/>
                </a:cubicBezTo>
                <a:cubicBezTo>
                  <a:pt x="108" y="91"/>
                  <a:pt x="108" y="91"/>
                  <a:pt x="108" y="91"/>
                </a:cubicBezTo>
                <a:cubicBezTo>
                  <a:pt x="106" y="95"/>
                  <a:pt x="106" y="95"/>
                  <a:pt x="106" y="95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7" y="93"/>
                  <a:pt x="107" y="93"/>
                  <a:pt x="107" y="93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148"/>
                  <a:pt x="106" y="148"/>
                  <a:pt x="106" y="148"/>
                </a:cubicBezTo>
                <a:cubicBezTo>
                  <a:pt x="107" y="148"/>
                  <a:pt x="107" y="148"/>
                  <a:pt x="108" y="148"/>
                </a:cubicBezTo>
                <a:cubicBezTo>
                  <a:pt x="108" y="150"/>
                  <a:pt x="108" y="150"/>
                  <a:pt x="108" y="150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8" y="151"/>
                  <a:pt x="108" y="151"/>
                  <a:pt x="108" y="151"/>
                </a:cubicBezTo>
                <a:cubicBezTo>
                  <a:pt x="107" y="152"/>
                  <a:pt x="107" y="152"/>
                  <a:pt x="107" y="152"/>
                </a:cubicBezTo>
                <a:cubicBezTo>
                  <a:pt x="106" y="152"/>
                  <a:pt x="106" y="152"/>
                  <a:pt x="106" y="152"/>
                </a:cubicBezTo>
                <a:cubicBezTo>
                  <a:pt x="106" y="152"/>
                  <a:pt x="106" y="152"/>
                  <a:pt x="106" y="152"/>
                </a:cubicBezTo>
                <a:cubicBezTo>
                  <a:pt x="107" y="153"/>
                  <a:pt x="107" y="153"/>
                  <a:pt x="107" y="153"/>
                </a:cubicBezTo>
                <a:cubicBezTo>
                  <a:pt x="107" y="155"/>
                  <a:pt x="107" y="155"/>
                  <a:pt x="107" y="155"/>
                </a:cubicBezTo>
                <a:cubicBezTo>
                  <a:pt x="106" y="155"/>
                  <a:pt x="106" y="155"/>
                  <a:pt x="106" y="155"/>
                </a:cubicBezTo>
                <a:lnTo>
                  <a:pt x="106" y="179"/>
                </a:lnTo>
                <a:close/>
                <a:moveTo>
                  <a:pt x="108" y="49"/>
                </a:moveTo>
                <a:cubicBezTo>
                  <a:pt x="107" y="50"/>
                  <a:pt x="107" y="51"/>
                  <a:pt x="106" y="52"/>
                </a:cubicBezTo>
                <a:cubicBezTo>
                  <a:pt x="106" y="55"/>
                  <a:pt x="106" y="55"/>
                  <a:pt x="106" y="55"/>
                </a:cubicBezTo>
                <a:cubicBezTo>
                  <a:pt x="107" y="55"/>
                  <a:pt x="107" y="55"/>
                  <a:pt x="108" y="55"/>
                </a:cubicBezTo>
                <a:lnTo>
                  <a:pt x="108" y="49"/>
                </a:lnTo>
                <a:close/>
                <a:moveTo>
                  <a:pt x="108" y="58"/>
                </a:moveTo>
                <a:cubicBezTo>
                  <a:pt x="106" y="57"/>
                  <a:pt x="106" y="57"/>
                  <a:pt x="106" y="57"/>
                </a:cubicBezTo>
                <a:cubicBezTo>
                  <a:pt x="106" y="89"/>
                  <a:pt x="106" y="89"/>
                  <a:pt x="106" y="89"/>
                </a:cubicBezTo>
                <a:cubicBezTo>
                  <a:pt x="107" y="89"/>
                  <a:pt x="107" y="89"/>
                  <a:pt x="108" y="89"/>
                </a:cubicBezTo>
                <a:lnTo>
                  <a:pt x="108" y="58"/>
                </a:lnTo>
                <a:close/>
                <a:moveTo>
                  <a:pt x="103" y="7"/>
                </a:moveTo>
                <a:cubicBezTo>
                  <a:pt x="103" y="7"/>
                  <a:pt x="104" y="7"/>
                  <a:pt x="104" y="7"/>
                </a:cubicBezTo>
                <a:cubicBezTo>
                  <a:pt x="104" y="7"/>
                  <a:pt x="104" y="7"/>
                  <a:pt x="103" y="6"/>
                </a:cubicBezTo>
                <a:lnTo>
                  <a:pt x="103" y="7"/>
                </a:lnTo>
                <a:close/>
                <a:moveTo>
                  <a:pt x="103" y="179"/>
                </a:moveTo>
                <a:cubicBezTo>
                  <a:pt x="104" y="179"/>
                  <a:pt x="105" y="179"/>
                  <a:pt x="106" y="179"/>
                </a:cubicBezTo>
                <a:cubicBezTo>
                  <a:pt x="106" y="155"/>
                  <a:pt x="106" y="155"/>
                  <a:pt x="106" y="155"/>
                </a:cubicBezTo>
                <a:cubicBezTo>
                  <a:pt x="104" y="154"/>
                  <a:pt x="104" y="154"/>
                  <a:pt x="104" y="154"/>
                </a:cubicBezTo>
                <a:cubicBezTo>
                  <a:pt x="105" y="152"/>
                  <a:pt x="105" y="152"/>
                  <a:pt x="105" y="152"/>
                </a:cubicBezTo>
                <a:cubicBezTo>
                  <a:pt x="106" y="152"/>
                  <a:pt x="106" y="152"/>
                  <a:pt x="106" y="152"/>
                </a:cubicBezTo>
                <a:cubicBezTo>
                  <a:pt x="106" y="152"/>
                  <a:pt x="106" y="152"/>
                  <a:pt x="106" y="152"/>
                </a:cubicBezTo>
                <a:cubicBezTo>
                  <a:pt x="105" y="152"/>
                  <a:pt x="105" y="152"/>
                  <a:pt x="105" y="152"/>
                </a:cubicBezTo>
                <a:cubicBezTo>
                  <a:pt x="105" y="150"/>
                  <a:pt x="105" y="150"/>
                  <a:pt x="105" y="150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6" y="150"/>
                  <a:pt x="106" y="150"/>
                  <a:pt x="106" y="150"/>
                </a:cubicBezTo>
                <a:cubicBezTo>
                  <a:pt x="105" y="149"/>
                  <a:pt x="105" y="149"/>
                  <a:pt x="105" y="149"/>
                </a:cubicBezTo>
                <a:cubicBezTo>
                  <a:pt x="105" y="147"/>
                  <a:pt x="105" y="147"/>
                  <a:pt x="105" y="147"/>
                </a:cubicBezTo>
                <a:cubicBezTo>
                  <a:pt x="106" y="148"/>
                  <a:pt x="106" y="148"/>
                  <a:pt x="106" y="148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6"/>
                  <a:pt x="106" y="96"/>
                  <a:pt x="106" y="96"/>
                </a:cubicBezTo>
                <a:cubicBezTo>
                  <a:pt x="106" y="95"/>
                  <a:pt x="106" y="95"/>
                  <a:pt x="106" y="95"/>
                </a:cubicBezTo>
                <a:cubicBezTo>
                  <a:pt x="105" y="96"/>
                  <a:pt x="105" y="96"/>
                  <a:pt x="105" y="96"/>
                </a:cubicBezTo>
                <a:cubicBezTo>
                  <a:pt x="103" y="95"/>
                  <a:pt x="103" y="95"/>
                  <a:pt x="103" y="95"/>
                </a:cubicBezTo>
                <a:cubicBezTo>
                  <a:pt x="103" y="146"/>
                  <a:pt x="103" y="146"/>
                  <a:pt x="103" y="146"/>
                </a:cubicBezTo>
                <a:cubicBezTo>
                  <a:pt x="103" y="146"/>
                  <a:pt x="104" y="147"/>
                  <a:pt x="105" y="147"/>
                </a:cubicBezTo>
                <a:cubicBezTo>
                  <a:pt x="104" y="149"/>
                  <a:pt x="104" y="149"/>
                  <a:pt x="104" y="149"/>
                </a:cubicBezTo>
                <a:cubicBezTo>
                  <a:pt x="103" y="149"/>
                  <a:pt x="103" y="149"/>
                  <a:pt x="103" y="149"/>
                </a:cubicBezTo>
                <a:cubicBezTo>
                  <a:pt x="103" y="150"/>
                  <a:pt x="103" y="150"/>
                  <a:pt x="103" y="150"/>
                </a:cubicBezTo>
                <a:cubicBezTo>
                  <a:pt x="104" y="150"/>
                  <a:pt x="104" y="150"/>
                  <a:pt x="104" y="150"/>
                </a:cubicBezTo>
                <a:cubicBezTo>
                  <a:pt x="104" y="151"/>
                  <a:pt x="104" y="151"/>
                  <a:pt x="104" y="151"/>
                </a:cubicBezTo>
                <a:cubicBezTo>
                  <a:pt x="103" y="151"/>
                  <a:pt x="103" y="151"/>
                  <a:pt x="103" y="151"/>
                </a:cubicBezTo>
                <a:cubicBezTo>
                  <a:pt x="103" y="152"/>
                  <a:pt x="103" y="152"/>
                  <a:pt x="103" y="152"/>
                </a:cubicBezTo>
                <a:cubicBezTo>
                  <a:pt x="104" y="152"/>
                  <a:pt x="104" y="152"/>
                  <a:pt x="104" y="152"/>
                </a:cubicBezTo>
                <a:cubicBezTo>
                  <a:pt x="104" y="154"/>
                  <a:pt x="104" y="154"/>
                  <a:pt x="104" y="154"/>
                </a:cubicBezTo>
                <a:cubicBezTo>
                  <a:pt x="103" y="154"/>
                  <a:pt x="103" y="154"/>
                  <a:pt x="103" y="154"/>
                </a:cubicBezTo>
                <a:lnTo>
                  <a:pt x="103" y="179"/>
                </a:lnTo>
                <a:close/>
                <a:moveTo>
                  <a:pt x="106" y="52"/>
                </a:moveTo>
                <a:cubicBezTo>
                  <a:pt x="104" y="54"/>
                  <a:pt x="103" y="55"/>
                  <a:pt x="103" y="55"/>
                </a:cubicBezTo>
                <a:cubicBezTo>
                  <a:pt x="104" y="55"/>
                  <a:pt x="105" y="55"/>
                  <a:pt x="106" y="55"/>
                </a:cubicBezTo>
                <a:lnTo>
                  <a:pt x="106" y="52"/>
                </a:lnTo>
                <a:close/>
                <a:moveTo>
                  <a:pt x="106" y="57"/>
                </a:moveTo>
                <a:cubicBezTo>
                  <a:pt x="106" y="89"/>
                  <a:pt x="106" y="89"/>
                  <a:pt x="106" y="89"/>
                </a:cubicBezTo>
                <a:cubicBezTo>
                  <a:pt x="105" y="88"/>
                  <a:pt x="104" y="88"/>
                  <a:pt x="103" y="88"/>
                </a:cubicBezTo>
                <a:cubicBezTo>
                  <a:pt x="103" y="55"/>
                  <a:pt x="103" y="55"/>
                  <a:pt x="103" y="55"/>
                </a:cubicBezTo>
                <a:lnTo>
                  <a:pt x="106" y="57"/>
                </a:lnTo>
                <a:close/>
                <a:moveTo>
                  <a:pt x="102" y="6"/>
                </a:moveTo>
                <a:cubicBezTo>
                  <a:pt x="103" y="7"/>
                  <a:pt x="103" y="7"/>
                  <a:pt x="103" y="7"/>
                </a:cubicBezTo>
                <a:cubicBezTo>
                  <a:pt x="103" y="6"/>
                  <a:pt x="103" y="6"/>
                  <a:pt x="103" y="6"/>
                </a:cubicBezTo>
                <a:cubicBezTo>
                  <a:pt x="102" y="5"/>
                  <a:pt x="102" y="5"/>
                  <a:pt x="102" y="5"/>
                </a:cubicBezTo>
                <a:lnTo>
                  <a:pt x="102" y="6"/>
                </a:lnTo>
                <a:close/>
                <a:moveTo>
                  <a:pt x="102" y="179"/>
                </a:moveTo>
                <a:cubicBezTo>
                  <a:pt x="103" y="179"/>
                  <a:pt x="103" y="179"/>
                  <a:pt x="103" y="179"/>
                </a:cubicBezTo>
                <a:cubicBezTo>
                  <a:pt x="103" y="154"/>
                  <a:pt x="103" y="154"/>
                  <a:pt x="103" y="154"/>
                </a:cubicBezTo>
                <a:cubicBezTo>
                  <a:pt x="102" y="154"/>
                  <a:pt x="102" y="154"/>
                  <a:pt x="102" y="154"/>
                </a:cubicBezTo>
                <a:lnTo>
                  <a:pt x="102" y="179"/>
                </a:lnTo>
                <a:close/>
                <a:moveTo>
                  <a:pt x="103" y="55"/>
                </a:moveTo>
                <a:cubicBezTo>
                  <a:pt x="102" y="55"/>
                  <a:pt x="102" y="55"/>
                  <a:pt x="102" y="55"/>
                </a:cubicBezTo>
                <a:cubicBezTo>
                  <a:pt x="102" y="56"/>
                  <a:pt x="102" y="56"/>
                  <a:pt x="102" y="56"/>
                </a:cubicBezTo>
                <a:cubicBezTo>
                  <a:pt x="102" y="56"/>
                  <a:pt x="102" y="56"/>
                  <a:pt x="102" y="56"/>
                </a:cubicBezTo>
                <a:cubicBezTo>
                  <a:pt x="102" y="57"/>
                  <a:pt x="102" y="57"/>
                  <a:pt x="102" y="58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103" y="88"/>
                  <a:pt x="103" y="88"/>
                  <a:pt x="103" y="88"/>
                </a:cubicBezTo>
                <a:lnTo>
                  <a:pt x="103" y="55"/>
                </a:lnTo>
                <a:close/>
                <a:moveTo>
                  <a:pt x="103" y="95"/>
                </a:moveTo>
                <a:cubicBezTo>
                  <a:pt x="102" y="95"/>
                  <a:pt x="102" y="95"/>
                  <a:pt x="102" y="95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102" y="147"/>
                  <a:pt x="102" y="147"/>
                  <a:pt x="102" y="147"/>
                </a:cubicBezTo>
                <a:cubicBezTo>
                  <a:pt x="102" y="150"/>
                  <a:pt x="102" y="150"/>
                  <a:pt x="102" y="150"/>
                </a:cubicBezTo>
                <a:cubicBezTo>
                  <a:pt x="102" y="149"/>
                  <a:pt x="102" y="149"/>
                  <a:pt x="102" y="149"/>
                </a:cubicBezTo>
                <a:cubicBezTo>
                  <a:pt x="103" y="150"/>
                  <a:pt x="103" y="150"/>
                  <a:pt x="103" y="150"/>
                </a:cubicBezTo>
                <a:cubicBezTo>
                  <a:pt x="103" y="149"/>
                  <a:pt x="103" y="149"/>
                  <a:pt x="103" y="149"/>
                </a:cubicBezTo>
                <a:cubicBezTo>
                  <a:pt x="102" y="149"/>
                  <a:pt x="102" y="149"/>
                  <a:pt x="102" y="149"/>
                </a:cubicBezTo>
                <a:cubicBezTo>
                  <a:pt x="103" y="146"/>
                  <a:pt x="103" y="146"/>
                  <a:pt x="103" y="146"/>
                </a:cubicBezTo>
                <a:cubicBezTo>
                  <a:pt x="103" y="146"/>
                  <a:pt x="103" y="146"/>
                  <a:pt x="103" y="146"/>
                </a:cubicBezTo>
                <a:lnTo>
                  <a:pt x="103" y="95"/>
                </a:lnTo>
                <a:close/>
                <a:moveTo>
                  <a:pt x="103" y="151"/>
                </a:moveTo>
                <a:cubicBezTo>
                  <a:pt x="103" y="152"/>
                  <a:pt x="103" y="152"/>
                  <a:pt x="103" y="152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1"/>
                  <a:pt x="102" y="151"/>
                  <a:pt x="102" y="151"/>
                </a:cubicBezTo>
                <a:lnTo>
                  <a:pt x="103" y="151"/>
                </a:lnTo>
                <a:close/>
                <a:moveTo>
                  <a:pt x="102" y="6"/>
                </a:moveTo>
                <a:cubicBezTo>
                  <a:pt x="102" y="6"/>
                  <a:pt x="102" y="6"/>
                  <a:pt x="102" y="6"/>
                </a:cubicBezTo>
                <a:cubicBezTo>
                  <a:pt x="102" y="5"/>
                  <a:pt x="102" y="5"/>
                  <a:pt x="102" y="5"/>
                </a:cubicBezTo>
                <a:cubicBezTo>
                  <a:pt x="102" y="5"/>
                  <a:pt x="102" y="5"/>
                  <a:pt x="102" y="5"/>
                </a:cubicBezTo>
                <a:lnTo>
                  <a:pt x="102" y="6"/>
                </a:lnTo>
                <a:close/>
                <a:moveTo>
                  <a:pt x="102" y="179"/>
                </a:moveTo>
                <a:cubicBezTo>
                  <a:pt x="102" y="179"/>
                  <a:pt x="102" y="179"/>
                  <a:pt x="102" y="179"/>
                </a:cubicBezTo>
                <a:cubicBezTo>
                  <a:pt x="102" y="154"/>
                  <a:pt x="102" y="154"/>
                  <a:pt x="102" y="154"/>
                </a:cubicBezTo>
                <a:cubicBezTo>
                  <a:pt x="102" y="154"/>
                  <a:pt x="102" y="154"/>
                  <a:pt x="102" y="154"/>
                </a:cubicBezTo>
                <a:lnTo>
                  <a:pt x="102" y="179"/>
                </a:lnTo>
                <a:close/>
                <a:moveTo>
                  <a:pt x="102" y="55"/>
                </a:moveTo>
                <a:cubicBezTo>
                  <a:pt x="102" y="55"/>
                  <a:pt x="102" y="55"/>
                  <a:pt x="102" y="55"/>
                </a:cubicBezTo>
                <a:cubicBezTo>
                  <a:pt x="102" y="56"/>
                  <a:pt x="102" y="56"/>
                  <a:pt x="102" y="56"/>
                </a:cubicBezTo>
                <a:cubicBezTo>
                  <a:pt x="102" y="56"/>
                  <a:pt x="102" y="56"/>
                  <a:pt x="102" y="56"/>
                </a:cubicBezTo>
                <a:lnTo>
                  <a:pt x="102" y="55"/>
                </a:lnTo>
                <a:close/>
                <a:moveTo>
                  <a:pt x="102" y="58"/>
                </a:moveTo>
                <a:cubicBezTo>
                  <a:pt x="102" y="58"/>
                  <a:pt x="102" y="58"/>
                  <a:pt x="102" y="59"/>
                </a:cubicBezTo>
                <a:cubicBezTo>
                  <a:pt x="102" y="88"/>
                  <a:pt x="102" y="88"/>
                  <a:pt x="102" y="88"/>
                </a:cubicBezTo>
                <a:cubicBezTo>
                  <a:pt x="102" y="88"/>
                  <a:pt x="102" y="88"/>
                  <a:pt x="102" y="88"/>
                </a:cubicBezTo>
                <a:lnTo>
                  <a:pt x="102" y="58"/>
                </a:lnTo>
                <a:close/>
                <a:moveTo>
                  <a:pt x="102" y="95"/>
                </a:moveTo>
                <a:cubicBezTo>
                  <a:pt x="102" y="95"/>
                  <a:pt x="102" y="95"/>
                  <a:pt x="102" y="95"/>
                </a:cubicBezTo>
                <a:cubicBezTo>
                  <a:pt x="102" y="146"/>
                  <a:pt x="102" y="146"/>
                  <a:pt x="102" y="146"/>
                </a:cubicBezTo>
                <a:cubicBezTo>
                  <a:pt x="102" y="146"/>
                  <a:pt x="102" y="146"/>
                  <a:pt x="102" y="146"/>
                </a:cubicBezTo>
                <a:lnTo>
                  <a:pt x="102" y="95"/>
                </a:lnTo>
                <a:close/>
                <a:moveTo>
                  <a:pt x="102" y="147"/>
                </a:moveTo>
                <a:cubicBezTo>
                  <a:pt x="102" y="150"/>
                  <a:pt x="102" y="150"/>
                  <a:pt x="102" y="150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1"/>
                  <a:pt x="102" y="151"/>
                  <a:pt x="102" y="151"/>
                </a:cubicBezTo>
                <a:cubicBezTo>
                  <a:pt x="102" y="152"/>
                  <a:pt x="102" y="152"/>
                  <a:pt x="102" y="152"/>
                </a:cubicBezTo>
                <a:cubicBezTo>
                  <a:pt x="102" y="148"/>
                  <a:pt x="102" y="148"/>
                  <a:pt x="102" y="148"/>
                </a:cubicBezTo>
                <a:lnTo>
                  <a:pt x="102" y="147"/>
                </a:lnTo>
                <a:close/>
                <a:moveTo>
                  <a:pt x="101" y="6"/>
                </a:moveTo>
                <a:cubicBezTo>
                  <a:pt x="102" y="6"/>
                  <a:pt x="102" y="6"/>
                  <a:pt x="102" y="6"/>
                </a:cubicBezTo>
                <a:cubicBezTo>
                  <a:pt x="102" y="5"/>
                  <a:pt x="102" y="5"/>
                  <a:pt x="102" y="5"/>
                </a:cubicBezTo>
                <a:cubicBezTo>
                  <a:pt x="101" y="5"/>
                  <a:pt x="101" y="5"/>
                  <a:pt x="101" y="5"/>
                </a:cubicBezTo>
                <a:lnTo>
                  <a:pt x="101" y="6"/>
                </a:lnTo>
                <a:close/>
                <a:moveTo>
                  <a:pt x="101" y="180"/>
                </a:moveTo>
                <a:cubicBezTo>
                  <a:pt x="102" y="179"/>
                  <a:pt x="102" y="179"/>
                  <a:pt x="102" y="179"/>
                </a:cubicBezTo>
                <a:cubicBezTo>
                  <a:pt x="102" y="154"/>
                  <a:pt x="102" y="154"/>
                  <a:pt x="102" y="154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2" y="152"/>
                  <a:pt x="102" y="152"/>
                  <a:pt x="102" y="152"/>
                </a:cubicBezTo>
                <a:cubicBezTo>
                  <a:pt x="102" y="148"/>
                  <a:pt x="102" y="148"/>
                  <a:pt x="102" y="148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1" y="154"/>
                  <a:pt x="101" y="154"/>
                  <a:pt x="101" y="154"/>
                </a:cubicBezTo>
                <a:lnTo>
                  <a:pt x="101" y="180"/>
                </a:lnTo>
                <a:close/>
                <a:moveTo>
                  <a:pt x="102" y="55"/>
                </a:moveTo>
                <a:cubicBezTo>
                  <a:pt x="101" y="54"/>
                  <a:pt x="101" y="54"/>
                  <a:pt x="101" y="54"/>
                </a:cubicBezTo>
                <a:cubicBezTo>
                  <a:pt x="101" y="54"/>
                  <a:pt x="101" y="54"/>
                  <a:pt x="101" y="54"/>
                </a:cubicBezTo>
                <a:cubicBezTo>
                  <a:pt x="101" y="55"/>
                  <a:pt x="101" y="55"/>
                  <a:pt x="101" y="55"/>
                </a:cubicBezTo>
                <a:cubicBezTo>
                  <a:pt x="102" y="56"/>
                  <a:pt x="102" y="56"/>
                  <a:pt x="102" y="56"/>
                </a:cubicBezTo>
                <a:lnTo>
                  <a:pt x="102" y="55"/>
                </a:lnTo>
                <a:close/>
                <a:moveTo>
                  <a:pt x="102" y="59"/>
                </a:moveTo>
                <a:cubicBezTo>
                  <a:pt x="101" y="60"/>
                  <a:pt x="101" y="62"/>
                  <a:pt x="101" y="63"/>
                </a:cubicBezTo>
                <a:cubicBezTo>
                  <a:pt x="101" y="88"/>
                  <a:pt x="101" y="88"/>
                  <a:pt x="101" y="88"/>
                </a:cubicBezTo>
                <a:cubicBezTo>
                  <a:pt x="102" y="88"/>
                  <a:pt x="102" y="88"/>
                  <a:pt x="102" y="88"/>
                </a:cubicBezTo>
                <a:lnTo>
                  <a:pt x="102" y="59"/>
                </a:lnTo>
                <a:close/>
                <a:moveTo>
                  <a:pt x="102" y="95"/>
                </a:moveTo>
                <a:cubicBezTo>
                  <a:pt x="101" y="94"/>
                  <a:pt x="101" y="94"/>
                  <a:pt x="101" y="94"/>
                </a:cubicBezTo>
                <a:cubicBezTo>
                  <a:pt x="101" y="146"/>
                  <a:pt x="101" y="146"/>
                  <a:pt x="101" y="146"/>
                </a:cubicBezTo>
                <a:cubicBezTo>
                  <a:pt x="101" y="145"/>
                  <a:pt x="101" y="145"/>
                  <a:pt x="101" y="145"/>
                </a:cubicBezTo>
                <a:cubicBezTo>
                  <a:pt x="102" y="146"/>
                  <a:pt x="102" y="146"/>
                  <a:pt x="102" y="146"/>
                </a:cubicBezTo>
                <a:lnTo>
                  <a:pt x="102" y="95"/>
                </a:lnTo>
                <a:close/>
                <a:moveTo>
                  <a:pt x="100" y="6"/>
                </a:moveTo>
                <a:cubicBezTo>
                  <a:pt x="101" y="6"/>
                  <a:pt x="101" y="6"/>
                  <a:pt x="101" y="6"/>
                </a:cubicBezTo>
                <a:cubicBezTo>
                  <a:pt x="101" y="5"/>
                  <a:pt x="101" y="5"/>
                  <a:pt x="101" y="5"/>
                </a:cubicBezTo>
                <a:cubicBezTo>
                  <a:pt x="100" y="5"/>
                  <a:pt x="100" y="5"/>
                  <a:pt x="100" y="5"/>
                </a:cubicBezTo>
                <a:cubicBezTo>
                  <a:pt x="100" y="5"/>
                  <a:pt x="100" y="5"/>
                  <a:pt x="100" y="5"/>
                </a:cubicBezTo>
                <a:lnTo>
                  <a:pt x="100" y="6"/>
                </a:lnTo>
                <a:close/>
                <a:moveTo>
                  <a:pt x="100" y="180"/>
                </a:moveTo>
                <a:cubicBezTo>
                  <a:pt x="101" y="180"/>
                  <a:pt x="101" y="180"/>
                  <a:pt x="101" y="180"/>
                </a:cubicBezTo>
                <a:cubicBezTo>
                  <a:pt x="101" y="154"/>
                  <a:pt x="101" y="154"/>
                  <a:pt x="101" y="154"/>
                </a:cubicBezTo>
                <a:cubicBezTo>
                  <a:pt x="100" y="153"/>
                  <a:pt x="100" y="153"/>
                  <a:pt x="100" y="153"/>
                </a:cubicBezTo>
                <a:lnTo>
                  <a:pt x="100" y="180"/>
                </a:lnTo>
                <a:close/>
                <a:moveTo>
                  <a:pt x="101" y="54"/>
                </a:moveTo>
                <a:cubicBezTo>
                  <a:pt x="100" y="55"/>
                  <a:pt x="100" y="55"/>
                  <a:pt x="100" y="55"/>
                </a:cubicBezTo>
                <a:cubicBezTo>
                  <a:pt x="101" y="55"/>
                  <a:pt x="101" y="55"/>
                  <a:pt x="101" y="55"/>
                </a:cubicBezTo>
                <a:lnTo>
                  <a:pt x="101" y="54"/>
                </a:lnTo>
                <a:close/>
                <a:moveTo>
                  <a:pt x="101" y="63"/>
                </a:moveTo>
                <a:cubicBezTo>
                  <a:pt x="101" y="64"/>
                  <a:pt x="100" y="65"/>
                  <a:pt x="100" y="66"/>
                </a:cubicBezTo>
                <a:cubicBezTo>
                  <a:pt x="100" y="88"/>
                  <a:pt x="100" y="88"/>
                  <a:pt x="100" y="88"/>
                </a:cubicBezTo>
                <a:cubicBezTo>
                  <a:pt x="101" y="88"/>
                  <a:pt x="101" y="88"/>
                  <a:pt x="101" y="88"/>
                </a:cubicBezTo>
                <a:lnTo>
                  <a:pt x="101" y="63"/>
                </a:lnTo>
                <a:close/>
                <a:moveTo>
                  <a:pt x="101" y="94"/>
                </a:moveTo>
                <a:cubicBezTo>
                  <a:pt x="100" y="94"/>
                  <a:pt x="100" y="94"/>
                  <a:pt x="100" y="94"/>
                </a:cubicBezTo>
                <a:cubicBezTo>
                  <a:pt x="100" y="145"/>
                  <a:pt x="100" y="145"/>
                  <a:pt x="100" y="145"/>
                </a:cubicBezTo>
                <a:cubicBezTo>
                  <a:pt x="100" y="145"/>
                  <a:pt x="100" y="145"/>
                  <a:pt x="100" y="145"/>
                </a:cubicBezTo>
                <a:cubicBezTo>
                  <a:pt x="100" y="148"/>
                  <a:pt x="100" y="148"/>
                  <a:pt x="100" y="148"/>
                </a:cubicBezTo>
                <a:cubicBezTo>
                  <a:pt x="100" y="151"/>
                  <a:pt x="100" y="151"/>
                  <a:pt x="100" y="151"/>
                </a:cubicBezTo>
                <a:cubicBezTo>
                  <a:pt x="101" y="146"/>
                  <a:pt x="101" y="146"/>
                  <a:pt x="101" y="146"/>
                </a:cubicBezTo>
                <a:lnTo>
                  <a:pt x="101" y="94"/>
                </a:lnTo>
                <a:close/>
                <a:moveTo>
                  <a:pt x="99" y="6"/>
                </a:moveTo>
                <a:cubicBezTo>
                  <a:pt x="99" y="6"/>
                  <a:pt x="99" y="6"/>
                  <a:pt x="100" y="6"/>
                </a:cubicBezTo>
                <a:cubicBezTo>
                  <a:pt x="100" y="5"/>
                  <a:pt x="100" y="5"/>
                  <a:pt x="100" y="5"/>
                </a:cubicBezTo>
                <a:cubicBezTo>
                  <a:pt x="99" y="5"/>
                  <a:pt x="99" y="5"/>
                  <a:pt x="99" y="5"/>
                </a:cubicBezTo>
                <a:lnTo>
                  <a:pt x="99" y="6"/>
                </a:lnTo>
                <a:close/>
                <a:moveTo>
                  <a:pt x="99" y="180"/>
                </a:moveTo>
                <a:cubicBezTo>
                  <a:pt x="99" y="180"/>
                  <a:pt x="100" y="180"/>
                  <a:pt x="100" y="180"/>
                </a:cubicBezTo>
                <a:cubicBezTo>
                  <a:pt x="100" y="153"/>
                  <a:pt x="100" y="153"/>
                  <a:pt x="100" y="153"/>
                </a:cubicBezTo>
                <a:cubicBezTo>
                  <a:pt x="100" y="153"/>
                  <a:pt x="100" y="153"/>
                  <a:pt x="100" y="153"/>
                </a:cubicBezTo>
                <a:cubicBezTo>
                  <a:pt x="100" y="151"/>
                  <a:pt x="100" y="151"/>
                  <a:pt x="100" y="151"/>
                </a:cubicBezTo>
                <a:cubicBezTo>
                  <a:pt x="100" y="148"/>
                  <a:pt x="100" y="148"/>
                  <a:pt x="100" y="148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9" y="153"/>
                  <a:pt x="99" y="153"/>
                  <a:pt x="99" y="153"/>
                </a:cubicBezTo>
                <a:lnTo>
                  <a:pt x="99" y="180"/>
                </a:lnTo>
                <a:close/>
                <a:moveTo>
                  <a:pt x="100" y="66"/>
                </a:moveTo>
                <a:cubicBezTo>
                  <a:pt x="100" y="67"/>
                  <a:pt x="99" y="68"/>
                  <a:pt x="99" y="69"/>
                </a:cubicBezTo>
                <a:cubicBezTo>
                  <a:pt x="99" y="88"/>
                  <a:pt x="99" y="88"/>
                  <a:pt x="99" y="88"/>
                </a:cubicBezTo>
                <a:cubicBezTo>
                  <a:pt x="99" y="88"/>
                  <a:pt x="100" y="88"/>
                  <a:pt x="100" y="88"/>
                </a:cubicBezTo>
                <a:lnTo>
                  <a:pt x="100" y="66"/>
                </a:lnTo>
                <a:close/>
                <a:moveTo>
                  <a:pt x="100" y="94"/>
                </a:moveTo>
                <a:cubicBezTo>
                  <a:pt x="99" y="93"/>
                  <a:pt x="99" y="93"/>
                  <a:pt x="99" y="93"/>
                </a:cubicBezTo>
                <a:cubicBezTo>
                  <a:pt x="99" y="145"/>
                  <a:pt x="99" y="145"/>
                  <a:pt x="99" y="145"/>
                </a:cubicBezTo>
                <a:cubicBezTo>
                  <a:pt x="99" y="145"/>
                  <a:pt x="100" y="145"/>
                  <a:pt x="100" y="145"/>
                </a:cubicBezTo>
                <a:lnTo>
                  <a:pt x="100" y="94"/>
                </a:lnTo>
                <a:close/>
                <a:moveTo>
                  <a:pt x="94" y="46"/>
                </a:moveTo>
                <a:cubicBezTo>
                  <a:pt x="95" y="46"/>
                  <a:pt x="95" y="46"/>
                  <a:pt x="95" y="46"/>
                </a:cubicBezTo>
                <a:cubicBezTo>
                  <a:pt x="96" y="47"/>
                  <a:pt x="96" y="47"/>
                  <a:pt x="96" y="47"/>
                </a:cubicBezTo>
                <a:cubicBezTo>
                  <a:pt x="96" y="46"/>
                  <a:pt x="96" y="46"/>
                  <a:pt x="96" y="46"/>
                </a:cubicBezTo>
                <a:cubicBezTo>
                  <a:pt x="94" y="45"/>
                  <a:pt x="94" y="45"/>
                  <a:pt x="94" y="45"/>
                </a:cubicBezTo>
                <a:cubicBezTo>
                  <a:pt x="94" y="44"/>
                  <a:pt x="94" y="43"/>
                  <a:pt x="92" y="41"/>
                </a:cubicBezTo>
                <a:cubicBezTo>
                  <a:pt x="92" y="42"/>
                  <a:pt x="92" y="42"/>
                  <a:pt x="92" y="42"/>
                </a:cubicBezTo>
                <a:cubicBezTo>
                  <a:pt x="93" y="43"/>
                  <a:pt x="94" y="44"/>
                  <a:pt x="94" y="45"/>
                </a:cubicBezTo>
                <a:cubicBezTo>
                  <a:pt x="92" y="44"/>
                  <a:pt x="92" y="44"/>
                  <a:pt x="92" y="44"/>
                </a:cubicBezTo>
                <a:cubicBezTo>
                  <a:pt x="92" y="64"/>
                  <a:pt x="92" y="64"/>
                  <a:pt x="92" y="64"/>
                </a:cubicBezTo>
                <a:cubicBezTo>
                  <a:pt x="95" y="53"/>
                  <a:pt x="95" y="47"/>
                  <a:pt x="94" y="46"/>
                </a:cubicBezTo>
                <a:close/>
                <a:moveTo>
                  <a:pt x="92" y="39"/>
                </a:moveTo>
                <a:cubicBezTo>
                  <a:pt x="95" y="28"/>
                  <a:pt x="94" y="21"/>
                  <a:pt x="94" y="20"/>
                </a:cubicBezTo>
                <a:cubicBezTo>
                  <a:pt x="96" y="21"/>
                  <a:pt x="96" y="21"/>
                  <a:pt x="96" y="21"/>
                </a:cubicBezTo>
                <a:cubicBezTo>
                  <a:pt x="97" y="20"/>
                  <a:pt x="97" y="20"/>
                  <a:pt x="97" y="20"/>
                </a:cubicBezTo>
                <a:cubicBezTo>
                  <a:pt x="92" y="18"/>
                  <a:pt x="92" y="18"/>
                  <a:pt x="92" y="18"/>
                </a:cubicBezTo>
                <a:lnTo>
                  <a:pt x="92" y="39"/>
                </a:lnTo>
                <a:close/>
                <a:moveTo>
                  <a:pt x="92" y="5"/>
                </a:moveTo>
                <a:cubicBezTo>
                  <a:pt x="94" y="5"/>
                  <a:pt x="95" y="5"/>
                  <a:pt x="97" y="6"/>
                </a:cubicBezTo>
                <a:cubicBezTo>
                  <a:pt x="97" y="6"/>
                  <a:pt x="98" y="6"/>
                  <a:pt x="99" y="6"/>
                </a:cubicBezTo>
                <a:cubicBezTo>
                  <a:pt x="99" y="5"/>
                  <a:pt x="99" y="5"/>
                  <a:pt x="99" y="5"/>
                </a:cubicBezTo>
                <a:cubicBezTo>
                  <a:pt x="98" y="5"/>
                  <a:pt x="97" y="5"/>
                  <a:pt x="96" y="5"/>
                </a:cubicBezTo>
                <a:cubicBezTo>
                  <a:pt x="95" y="4"/>
                  <a:pt x="94" y="4"/>
                  <a:pt x="92" y="3"/>
                </a:cubicBezTo>
                <a:lnTo>
                  <a:pt x="92" y="5"/>
                </a:lnTo>
                <a:close/>
                <a:moveTo>
                  <a:pt x="92" y="179"/>
                </a:moveTo>
                <a:cubicBezTo>
                  <a:pt x="95" y="179"/>
                  <a:pt x="97" y="179"/>
                  <a:pt x="99" y="180"/>
                </a:cubicBezTo>
                <a:cubicBezTo>
                  <a:pt x="99" y="153"/>
                  <a:pt x="99" y="153"/>
                  <a:pt x="99" y="153"/>
                </a:cubicBezTo>
                <a:cubicBezTo>
                  <a:pt x="97" y="153"/>
                  <a:pt x="97" y="153"/>
                  <a:pt x="97" y="153"/>
                </a:cubicBezTo>
                <a:cubicBezTo>
                  <a:pt x="99" y="145"/>
                  <a:pt x="99" y="145"/>
                  <a:pt x="99" y="145"/>
                </a:cubicBezTo>
                <a:cubicBezTo>
                  <a:pt x="99" y="145"/>
                  <a:pt x="99" y="145"/>
                  <a:pt x="99" y="145"/>
                </a:cubicBezTo>
                <a:cubicBezTo>
                  <a:pt x="99" y="93"/>
                  <a:pt x="99" y="93"/>
                  <a:pt x="99" y="93"/>
                </a:cubicBezTo>
                <a:cubicBezTo>
                  <a:pt x="92" y="91"/>
                  <a:pt x="92" y="91"/>
                  <a:pt x="92" y="91"/>
                </a:cubicBezTo>
                <a:cubicBezTo>
                  <a:pt x="92" y="143"/>
                  <a:pt x="92" y="143"/>
                  <a:pt x="92" y="143"/>
                </a:cubicBezTo>
                <a:cubicBezTo>
                  <a:pt x="94" y="143"/>
                  <a:pt x="95" y="144"/>
                  <a:pt x="96" y="144"/>
                </a:cubicBezTo>
                <a:cubicBezTo>
                  <a:pt x="95" y="148"/>
                  <a:pt x="95" y="151"/>
                  <a:pt x="94" y="152"/>
                </a:cubicBezTo>
                <a:cubicBezTo>
                  <a:pt x="92" y="152"/>
                  <a:pt x="92" y="152"/>
                  <a:pt x="92" y="152"/>
                </a:cubicBezTo>
                <a:lnTo>
                  <a:pt x="92" y="179"/>
                </a:lnTo>
                <a:close/>
                <a:moveTo>
                  <a:pt x="99" y="69"/>
                </a:moveTo>
                <a:cubicBezTo>
                  <a:pt x="97" y="74"/>
                  <a:pt x="95" y="78"/>
                  <a:pt x="92" y="81"/>
                </a:cubicBezTo>
                <a:cubicBezTo>
                  <a:pt x="92" y="88"/>
                  <a:pt x="92" y="88"/>
                  <a:pt x="92" y="88"/>
                </a:cubicBezTo>
                <a:cubicBezTo>
                  <a:pt x="95" y="88"/>
                  <a:pt x="97" y="88"/>
                  <a:pt x="99" y="88"/>
                </a:cubicBezTo>
                <a:lnTo>
                  <a:pt x="99" y="69"/>
                </a:lnTo>
                <a:close/>
                <a:moveTo>
                  <a:pt x="92" y="41"/>
                </a:moveTo>
                <a:cubicBezTo>
                  <a:pt x="92" y="40"/>
                  <a:pt x="92" y="40"/>
                  <a:pt x="92" y="40"/>
                </a:cubicBezTo>
                <a:cubicBezTo>
                  <a:pt x="92" y="40"/>
                  <a:pt x="92" y="39"/>
                  <a:pt x="92" y="39"/>
                </a:cubicBezTo>
                <a:cubicBezTo>
                  <a:pt x="92" y="18"/>
                  <a:pt x="92" y="18"/>
                  <a:pt x="92" y="18"/>
                </a:cubicBezTo>
                <a:cubicBezTo>
                  <a:pt x="90" y="17"/>
                  <a:pt x="90" y="17"/>
                  <a:pt x="90" y="17"/>
                </a:cubicBezTo>
                <a:cubicBezTo>
                  <a:pt x="90" y="39"/>
                  <a:pt x="90" y="39"/>
                  <a:pt x="90" y="39"/>
                </a:cubicBezTo>
                <a:cubicBezTo>
                  <a:pt x="90" y="40"/>
                  <a:pt x="91" y="40"/>
                  <a:pt x="91" y="40"/>
                </a:cubicBezTo>
                <a:cubicBezTo>
                  <a:pt x="92" y="41"/>
                  <a:pt x="92" y="41"/>
                  <a:pt x="92" y="42"/>
                </a:cubicBezTo>
                <a:lnTo>
                  <a:pt x="92" y="41"/>
                </a:lnTo>
                <a:close/>
                <a:moveTo>
                  <a:pt x="90" y="6"/>
                </a:moveTo>
                <a:cubicBezTo>
                  <a:pt x="90" y="6"/>
                  <a:pt x="91" y="6"/>
                  <a:pt x="92" y="5"/>
                </a:cubicBezTo>
                <a:cubicBezTo>
                  <a:pt x="92" y="3"/>
                  <a:pt x="92" y="3"/>
                  <a:pt x="92" y="3"/>
                </a:cubicBezTo>
                <a:cubicBezTo>
                  <a:pt x="92" y="3"/>
                  <a:pt x="91" y="3"/>
                  <a:pt x="90" y="4"/>
                </a:cubicBezTo>
                <a:lnTo>
                  <a:pt x="90" y="6"/>
                </a:lnTo>
                <a:close/>
                <a:moveTo>
                  <a:pt x="90" y="2"/>
                </a:moveTo>
                <a:cubicBezTo>
                  <a:pt x="90" y="1"/>
                  <a:pt x="90" y="1"/>
                  <a:pt x="90" y="1"/>
                </a:cubicBezTo>
                <a:cubicBezTo>
                  <a:pt x="90" y="0"/>
                  <a:pt x="90" y="0"/>
                  <a:pt x="90" y="1"/>
                </a:cubicBezTo>
                <a:lnTo>
                  <a:pt x="90" y="2"/>
                </a:lnTo>
                <a:close/>
                <a:moveTo>
                  <a:pt x="90" y="179"/>
                </a:moveTo>
                <a:cubicBezTo>
                  <a:pt x="91" y="179"/>
                  <a:pt x="92" y="179"/>
                  <a:pt x="92" y="179"/>
                </a:cubicBezTo>
                <a:cubicBezTo>
                  <a:pt x="92" y="152"/>
                  <a:pt x="92" y="152"/>
                  <a:pt x="92" y="152"/>
                </a:cubicBezTo>
                <a:cubicBezTo>
                  <a:pt x="90" y="151"/>
                  <a:pt x="90" y="151"/>
                  <a:pt x="90" y="151"/>
                </a:cubicBezTo>
                <a:lnTo>
                  <a:pt x="90" y="179"/>
                </a:lnTo>
                <a:close/>
                <a:moveTo>
                  <a:pt x="92" y="81"/>
                </a:moveTo>
                <a:cubicBezTo>
                  <a:pt x="92" y="82"/>
                  <a:pt x="91" y="83"/>
                  <a:pt x="90" y="84"/>
                </a:cubicBezTo>
                <a:cubicBezTo>
                  <a:pt x="90" y="88"/>
                  <a:pt x="90" y="88"/>
                  <a:pt x="90" y="88"/>
                </a:cubicBezTo>
                <a:cubicBezTo>
                  <a:pt x="91" y="88"/>
                  <a:pt x="92" y="88"/>
                  <a:pt x="92" y="88"/>
                </a:cubicBezTo>
                <a:lnTo>
                  <a:pt x="92" y="81"/>
                </a:lnTo>
                <a:close/>
                <a:moveTo>
                  <a:pt x="92" y="91"/>
                </a:moveTo>
                <a:cubicBezTo>
                  <a:pt x="90" y="90"/>
                  <a:pt x="90" y="90"/>
                  <a:pt x="90" y="90"/>
                </a:cubicBezTo>
                <a:cubicBezTo>
                  <a:pt x="90" y="142"/>
                  <a:pt x="90" y="142"/>
                  <a:pt x="90" y="142"/>
                </a:cubicBezTo>
                <a:cubicBezTo>
                  <a:pt x="90" y="142"/>
                  <a:pt x="91" y="142"/>
                  <a:pt x="91" y="143"/>
                </a:cubicBezTo>
                <a:cubicBezTo>
                  <a:pt x="90" y="146"/>
                  <a:pt x="90" y="146"/>
                  <a:pt x="90" y="146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91" y="143"/>
                  <a:pt x="91" y="143"/>
                  <a:pt x="91" y="143"/>
                </a:cubicBezTo>
                <a:cubicBezTo>
                  <a:pt x="92" y="143"/>
                  <a:pt x="92" y="143"/>
                  <a:pt x="92" y="143"/>
                </a:cubicBezTo>
                <a:lnTo>
                  <a:pt x="92" y="91"/>
                </a:lnTo>
                <a:close/>
                <a:moveTo>
                  <a:pt x="90" y="84"/>
                </a:moveTo>
                <a:cubicBezTo>
                  <a:pt x="90" y="84"/>
                  <a:pt x="90" y="84"/>
                  <a:pt x="90" y="84"/>
                </a:cubicBezTo>
                <a:cubicBezTo>
                  <a:pt x="90" y="84"/>
                  <a:pt x="90" y="84"/>
                  <a:pt x="90" y="84"/>
                </a:cubicBezTo>
                <a:close/>
                <a:moveTo>
                  <a:pt x="90" y="75"/>
                </a:moveTo>
                <a:cubicBezTo>
                  <a:pt x="91" y="71"/>
                  <a:pt x="92" y="67"/>
                  <a:pt x="92" y="64"/>
                </a:cubicBezTo>
                <a:cubicBezTo>
                  <a:pt x="92" y="44"/>
                  <a:pt x="92" y="44"/>
                  <a:pt x="92" y="44"/>
                </a:cubicBezTo>
                <a:cubicBezTo>
                  <a:pt x="90" y="43"/>
                  <a:pt x="90" y="43"/>
                  <a:pt x="90" y="43"/>
                </a:cubicBezTo>
                <a:lnTo>
                  <a:pt x="90" y="75"/>
                </a:lnTo>
                <a:close/>
                <a:moveTo>
                  <a:pt x="90" y="17"/>
                </a:moveTo>
                <a:cubicBezTo>
                  <a:pt x="88" y="16"/>
                  <a:pt x="88" y="16"/>
                  <a:pt x="88" y="16"/>
                </a:cubicBezTo>
                <a:cubicBezTo>
                  <a:pt x="88" y="39"/>
                  <a:pt x="88" y="39"/>
                  <a:pt x="88" y="39"/>
                </a:cubicBezTo>
                <a:cubicBezTo>
                  <a:pt x="89" y="39"/>
                  <a:pt x="89" y="39"/>
                  <a:pt x="90" y="39"/>
                </a:cubicBezTo>
                <a:lnTo>
                  <a:pt x="90" y="17"/>
                </a:lnTo>
                <a:close/>
                <a:moveTo>
                  <a:pt x="88" y="9"/>
                </a:moveTo>
                <a:cubicBezTo>
                  <a:pt x="89" y="6"/>
                  <a:pt x="89" y="6"/>
                  <a:pt x="89" y="6"/>
                </a:cubicBezTo>
                <a:cubicBezTo>
                  <a:pt x="89" y="6"/>
                  <a:pt x="89" y="6"/>
                  <a:pt x="90" y="6"/>
                </a:cubicBezTo>
                <a:cubicBezTo>
                  <a:pt x="90" y="4"/>
                  <a:pt x="90" y="4"/>
                  <a:pt x="90" y="4"/>
                </a:cubicBezTo>
                <a:cubicBezTo>
                  <a:pt x="89" y="4"/>
                  <a:pt x="89" y="4"/>
                  <a:pt x="89" y="4"/>
                </a:cubicBezTo>
                <a:cubicBezTo>
                  <a:pt x="89" y="4"/>
                  <a:pt x="89" y="4"/>
                  <a:pt x="89" y="4"/>
                </a:cubicBezTo>
                <a:cubicBezTo>
                  <a:pt x="90" y="2"/>
                  <a:pt x="90" y="2"/>
                  <a:pt x="90" y="2"/>
                </a:cubicBezTo>
                <a:cubicBezTo>
                  <a:pt x="90" y="1"/>
                  <a:pt x="90" y="1"/>
                  <a:pt x="90" y="1"/>
                </a:cubicBezTo>
                <a:cubicBezTo>
                  <a:pt x="90" y="2"/>
                  <a:pt x="89" y="3"/>
                  <a:pt x="88" y="6"/>
                </a:cubicBezTo>
                <a:lnTo>
                  <a:pt x="88" y="9"/>
                </a:lnTo>
                <a:close/>
                <a:moveTo>
                  <a:pt x="88" y="178"/>
                </a:moveTo>
                <a:cubicBezTo>
                  <a:pt x="89" y="178"/>
                  <a:pt x="89" y="178"/>
                  <a:pt x="90" y="179"/>
                </a:cubicBezTo>
                <a:cubicBezTo>
                  <a:pt x="90" y="151"/>
                  <a:pt x="90" y="151"/>
                  <a:pt x="90" y="151"/>
                </a:cubicBezTo>
                <a:cubicBezTo>
                  <a:pt x="89" y="151"/>
                  <a:pt x="89" y="151"/>
                  <a:pt x="89" y="151"/>
                </a:cubicBezTo>
                <a:cubicBezTo>
                  <a:pt x="90" y="148"/>
                  <a:pt x="90" y="148"/>
                  <a:pt x="90" y="148"/>
                </a:cubicBezTo>
                <a:cubicBezTo>
                  <a:pt x="90" y="146"/>
                  <a:pt x="90" y="146"/>
                  <a:pt x="90" y="146"/>
                </a:cubicBezTo>
                <a:cubicBezTo>
                  <a:pt x="88" y="151"/>
                  <a:pt x="88" y="151"/>
                  <a:pt x="88" y="151"/>
                </a:cubicBezTo>
                <a:lnTo>
                  <a:pt x="88" y="178"/>
                </a:lnTo>
                <a:close/>
                <a:moveTo>
                  <a:pt x="90" y="84"/>
                </a:moveTo>
                <a:cubicBezTo>
                  <a:pt x="89" y="85"/>
                  <a:pt x="89" y="86"/>
                  <a:pt x="88" y="86"/>
                </a:cubicBezTo>
                <a:cubicBezTo>
                  <a:pt x="88" y="88"/>
                  <a:pt x="88" y="88"/>
                  <a:pt x="88" y="88"/>
                </a:cubicBezTo>
                <a:cubicBezTo>
                  <a:pt x="89" y="88"/>
                  <a:pt x="89" y="88"/>
                  <a:pt x="90" y="88"/>
                </a:cubicBezTo>
                <a:lnTo>
                  <a:pt x="90" y="84"/>
                </a:lnTo>
                <a:close/>
                <a:moveTo>
                  <a:pt x="90" y="90"/>
                </a:moveTo>
                <a:cubicBezTo>
                  <a:pt x="88" y="90"/>
                  <a:pt x="88" y="90"/>
                  <a:pt x="88" y="90"/>
                </a:cubicBezTo>
                <a:cubicBezTo>
                  <a:pt x="88" y="142"/>
                  <a:pt x="88" y="142"/>
                  <a:pt x="88" y="142"/>
                </a:cubicBezTo>
                <a:cubicBezTo>
                  <a:pt x="88" y="142"/>
                  <a:pt x="88" y="142"/>
                  <a:pt x="88" y="142"/>
                </a:cubicBezTo>
                <a:cubicBezTo>
                  <a:pt x="88" y="143"/>
                  <a:pt x="88" y="143"/>
                  <a:pt x="88" y="143"/>
                </a:cubicBezTo>
                <a:cubicBezTo>
                  <a:pt x="89" y="142"/>
                  <a:pt x="89" y="142"/>
                  <a:pt x="89" y="142"/>
                </a:cubicBezTo>
                <a:cubicBezTo>
                  <a:pt x="90" y="142"/>
                  <a:pt x="90" y="142"/>
                  <a:pt x="90" y="142"/>
                </a:cubicBezTo>
                <a:lnTo>
                  <a:pt x="90" y="90"/>
                </a:lnTo>
                <a:close/>
                <a:moveTo>
                  <a:pt x="88" y="84"/>
                </a:moveTo>
                <a:cubicBezTo>
                  <a:pt x="88" y="83"/>
                  <a:pt x="88" y="83"/>
                  <a:pt x="88" y="83"/>
                </a:cubicBezTo>
                <a:cubicBezTo>
                  <a:pt x="90" y="84"/>
                  <a:pt x="90" y="84"/>
                  <a:pt x="90" y="84"/>
                </a:cubicBezTo>
                <a:cubicBezTo>
                  <a:pt x="90" y="84"/>
                  <a:pt x="90" y="84"/>
                  <a:pt x="90" y="84"/>
                </a:cubicBezTo>
                <a:cubicBezTo>
                  <a:pt x="90" y="85"/>
                  <a:pt x="90" y="85"/>
                  <a:pt x="90" y="85"/>
                </a:cubicBezTo>
                <a:lnTo>
                  <a:pt x="88" y="84"/>
                </a:lnTo>
                <a:close/>
                <a:moveTo>
                  <a:pt x="88" y="81"/>
                </a:moveTo>
                <a:cubicBezTo>
                  <a:pt x="89" y="79"/>
                  <a:pt x="89" y="77"/>
                  <a:pt x="90" y="75"/>
                </a:cubicBezTo>
                <a:cubicBezTo>
                  <a:pt x="90" y="43"/>
                  <a:pt x="90" y="43"/>
                  <a:pt x="90" y="43"/>
                </a:cubicBezTo>
                <a:cubicBezTo>
                  <a:pt x="88" y="42"/>
                  <a:pt x="88" y="42"/>
                  <a:pt x="88" y="42"/>
                </a:cubicBezTo>
                <a:lnTo>
                  <a:pt x="88" y="81"/>
                </a:lnTo>
                <a:close/>
                <a:moveTo>
                  <a:pt x="88" y="16"/>
                </a:moveTo>
                <a:cubicBezTo>
                  <a:pt x="87" y="15"/>
                  <a:pt x="87" y="15"/>
                  <a:pt x="87" y="15"/>
                </a:cubicBezTo>
                <a:cubicBezTo>
                  <a:pt x="88" y="9"/>
                  <a:pt x="88" y="9"/>
                  <a:pt x="88" y="9"/>
                </a:cubicBezTo>
                <a:cubicBezTo>
                  <a:pt x="88" y="6"/>
                  <a:pt x="88" y="6"/>
                  <a:pt x="88" y="6"/>
                </a:cubicBezTo>
                <a:cubicBezTo>
                  <a:pt x="88" y="9"/>
                  <a:pt x="87" y="11"/>
                  <a:pt x="86" y="15"/>
                </a:cubicBezTo>
                <a:cubicBezTo>
                  <a:pt x="86" y="14"/>
                  <a:pt x="86" y="14"/>
                  <a:pt x="86" y="14"/>
                </a:cubicBezTo>
                <a:cubicBezTo>
                  <a:pt x="86" y="37"/>
                  <a:pt x="86" y="37"/>
                  <a:pt x="86" y="37"/>
                </a:cubicBezTo>
                <a:cubicBezTo>
                  <a:pt x="87" y="38"/>
                  <a:pt x="87" y="38"/>
                  <a:pt x="88" y="39"/>
                </a:cubicBezTo>
                <a:lnTo>
                  <a:pt x="88" y="16"/>
                </a:lnTo>
                <a:close/>
                <a:moveTo>
                  <a:pt x="86" y="178"/>
                </a:moveTo>
                <a:cubicBezTo>
                  <a:pt x="87" y="178"/>
                  <a:pt x="87" y="178"/>
                  <a:pt x="88" y="178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88" y="151"/>
                  <a:pt x="88" y="151"/>
                  <a:pt x="88" y="151"/>
                </a:cubicBezTo>
                <a:cubicBezTo>
                  <a:pt x="86" y="150"/>
                  <a:pt x="86" y="150"/>
                  <a:pt x="86" y="150"/>
                </a:cubicBezTo>
                <a:lnTo>
                  <a:pt x="86" y="178"/>
                </a:lnTo>
                <a:close/>
                <a:moveTo>
                  <a:pt x="88" y="86"/>
                </a:moveTo>
                <a:cubicBezTo>
                  <a:pt x="87" y="88"/>
                  <a:pt x="86" y="88"/>
                  <a:pt x="86" y="88"/>
                </a:cubicBezTo>
                <a:cubicBezTo>
                  <a:pt x="87" y="88"/>
                  <a:pt x="88" y="88"/>
                  <a:pt x="88" y="88"/>
                </a:cubicBezTo>
                <a:lnTo>
                  <a:pt x="88" y="86"/>
                </a:lnTo>
                <a:close/>
                <a:moveTo>
                  <a:pt x="88" y="90"/>
                </a:moveTo>
                <a:cubicBezTo>
                  <a:pt x="86" y="89"/>
                  <a:pt x="86" y="89"/>
                  <a:pt x="86" y="89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6" y="142"/>
                  <a:pt x="86" y="142"/>
                  <a:pt x="86" y="142"/>
                </a:cubicBezTo>
                <a:cubicBezTo>
                  <a:pt x="87" y="142"/>
                  <a:pt x="87" y="142"/>
                  <a:pt x="88" y="142"/>
                </a:cubicBezTo>
                <a:lnTo>
                  <a:pt x="88" y="90"/>
                </a:lnTo>
                <a:close/>
                <a:moveTo>
                  <a:pt x="86" y="83"/>
                </a:moveTo>
                <a:cubicBezTo>
                  <a:pt x="88" y="84"/>
                  <a:pt x="88" y="84"/>
                  <a:pt x="88" y="84"/>
                </a:cubicBezTo>
                <a:cubicBezTo>
                  <a:pt x="88" y="83"/>
                  <a:pt x="88" y="83"/>
                  <a:pt x="88" y="83"/>
                </a:cubicBezTo>
                <a:cubicBezTo>
                  <a:pt x="88" y="83"/>
                  <a:pt x="88" y="83"/>
                  <a:pt x="88" y="83"/>
                </a:cubicBezTo>
                <a:cubicBezTo>
                  <a:pt x="88" y="82"/>
                  <a:pt x="88" y="82"/>
                  <a:pt x="88" y="81"/>
                </a:cubicBezTo>
                <a:cubicBezTo>
                  <a:pt x="88" y="42"/>
                  <a:pt x="88" y="42"/>
                  <a:pt x="88" y="42"/>
                </a:cubicBezTo>
                <a:cubicBezTo>
                  <a:pt x="86" y="40"/>
                  <a:pt x="86" y="40"/>
                  <a:pt x="86" y="40"/>
                </a:cubicBezTo>
                <a:cubicBezTo>
                  <a:pt x="86" y="82"/>
                  <a:pt x="86" y="82"/>
                  <a:pt x="86" y="82"/>
                </a:cubicBezTo>
                <a:cubicBezTo>
                  <a:pt x="87" y="83"/>
                  <a:pt x="88" y="83"/>
                  <a:pt x="88" y="83"/>
                </a:cubicBezTo>
                <a:cubicBezTo>
                  <a:pt x="86" y="82"/>
                  <a:pt x="86" y="82"/>
                  <a:pt x="86" y="82"/>
                </a:cubicBezTo>
                <a:lnTo>
                  <a:pt x="86" y="83"/>
                </a:lnTo>
                <a:close/>
                <a:moveTo>
                  <a:pt x="88" y="142"/>
                </a:moveTo>
                <a:cubicBezTo>
                  <a:pt x="88" y="143"/>
                  <a:pt x="88" y="143"/>
                  <a:pt x="88" y="143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48"/>
                  <a:pt x="86" y="148"/>
                  <a:pt x="86" y="148"/>
                </a:cubicBezTo>
                <a:cubicBezTo>
                  <a:pt x="86" y="148"/>
                  <a:pt x="86" y="148"/>
                  <a:pt x="86" y="148"/>
                </a:cubicBezTo>
                <a:cubicBezTo>
                  <a:pt x="86" y="148"/>
                  <a:pt x="86" y="148"/>
                  <a:pt x="86" y="148"/>
                </a:cubicBezTo>
                <a:cubicBezTo>
                  <a:pt x="86" y="147"/>
                  <a:pt x="86" y="147"/>
                  <a:pt x="86" y="147"/>
                </a:cubicBezTo>
                <a:cubicBezTo>
                  <a:pt x="86" y="147"/>
                  <a:pt x="86" y="147"/>
                  <a:pt x="86" y="147"/>
                </a:cubicBezTo>
                <a:cubicBezTo>
                  <a:pt x="87" y="146"/>
                  <a:pt x="87" y="146"/>
                  <a:pt x="87" y="146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86" y="145"/>
                  <a:pt x="86" y="145"/>
                  <a:pt x="86" y="145"/>
                </a:cubicBezTo>
                <a:cubicBezTo>
                  <a:pt x="87" y="145"/>
                  <a:pt x="87" y="145"/>
                  <a:pt x="87" y="145"/>
                </a:cubicBezTo>
                <a:lnTo>
                  <a:pt x="88" y="142"/>
                </a:lnTo>
                <a:close/>
                <a:moveTo>
                  <a:pt x="86" y="14"/>
                </a:moveTo>
                <a:cubicBezTo>
                  <a:pt x="85" y="14"/>
                  <a:pt x="85" y="14"/>
                  <a:pt x="85" y="14"/>
                </a:cubicBezTo>
                <a:cubicBezTo>
                  <a:pt x="85" y="37"/>
                  <a:pt x="85" y="37"/>
                  <a:pt x="85" y="37"/>
                </a:cubicBezTo>
                <a:cubicBezTo>
                  <a:pt x="86" y="37"/>
                  <a:pt x="86" y="37"/>
                  <a:pt x="86" y="37"/>
                </a:cubicBezTo>
                <a:lnTo>
                  <a:pt x="86" y="14"/>
                </a:lnTo>
                <a:close/>
                <a:moveTo>
                  <a:pt x="85" y="178"/>
                </a:moveTo>
                <a:cubicBezTo>
                  <a:pt x="86" y="178"/>
                  <a:pt x="86" y="178"/>
                  <a:pt x="86" y="178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50"/>
                  <a:pt x="86" y="150"/>
                  <a:pt x="86" y="150"/>
                </a:cubicBezTo>
                <a:cubicBezTo>
                  <a:pt x="86" y="148"/>
                  <a:pt x="86" y="148"/>
                  <a:pt x="86" y="148"/>
                </a:cubicBezTo>
                <a:cubicBezTo>
                  <a:pt x="85" y="150"/>
                  <a:pt x="85" y="150"/>
                  <a:pt x="85" y="150"/>
                </a:cubicBezTo>
                <a:cubicBezTo>
                  <a:pt x="85" y="150"/>
                  <a:pt x="85" y="150"/>
                  <a:pt x="85" y="150"/>
                </a:cubicBezTo>
                <a:lnTo>
                  <a:pt x="85" y="178"/>
                </a:lnTo>
                <a:close/>
                <a:moveTo>
                  <a:pt x="86" y="89"/>
                </a:moveTo>
                <a:cubicBezTo>
                  <a:pt x="85" y="88"/>
                  <a:pt x="85" y="88"/>
                  <a:pt x="85" y="88"/>
                </a:cubicBezTo>
                <a:cubicBezTo>
                  <a:pt x="85" y="89"/>
                  <a:pt x="85" y="89"/>
                  <a:pt x="85" y="89"/>
                </a:cubicBezTo>
                <a:cubicBezTo>
                  <a:pt x="86" y="90"/>
                  <a:pt x="86" y="90"/>
                  <a:pt x="86" y="90"/>
                </a:cubicBezTo>
                <a:cubicBezTo>
                  <a:pt x="86" y="90"/>
                  <a:pt x="85" y="92"/>
                  <a:pt x="85" y="93"/>
                </a:cubicBezTo>
                <a:cubicBezTo>
                  <a:pt x="85" y="141"/>
                  <a:pt x="85" y="141"/>
                  <a:pt x="85" y="141"/>
                </a:cubicBezTo>
                <a:cubicBezTo>
                  <a:pt x="85" y="142"/>
                  <a:pt x="85" y="142"/>
                  <a:pt x="85" y="142"/>
                </a:cubicBezTo>
                <a:cubicBezTo>
                  <a:pt x="85" y="142"/>
                  <a:pt x="85" y="142"/>
                  <a:pt x="85" y="142"/>
                </a:cubicBezTo>
                <a:cubicBezTo>
                  <a:pt x="85" y="143"/>
                  <a:pt x="85" y="143"/>
                  <a:pt x="85" y="143"/>
                </a:cubicBezTo>
                <a:cubicBezTo>
                  <a:pt x="86" y="142"/>
                  <a:pt x="86" y="142"/>
                  <a:pt x="86" y="142"/>
                </a:cubicBezTo>
                <a:lnTo>
                  <a:pt x="86" y="89"/>
                </a:lnTo>
                <a:close/>
                <a:moveTo>
                  <a:pt x="85" y="83"/>
                </a:moveTo>
                <a:cubicBezTo>
                  <a:pt x="86" y="83"/>
                  <a:pt x="86" y="83"/>
                  <a:pt x="86" y="83"/>
                </a:cubicBezTo>
                <a:cubicBezTo>
                  <a:pt x="86" y="82"/>
                  <a:pt x="86" y="82"/>
                  <a:pt x="86" y="82"/>
                </a:cubicBezTo>
                <a:cubicBezTo>
                  <a:pt x="85" y="82"/>
                  <a:pt x="85" y="82"/>
                  <a:pt x="85" y="82"/>
                </a:cubicBezTo>
                <a:lnTo>
                  <a:pt x="85" y="83"/>
                </a:lnTo>
                <a:close/>
                <a:moveTo>
                  <a:pt x="86" y="40"/>
                </a:moveTo>
                <a:cubicBezTo>
                  <a:pt x="86" y="82"/>
                  <a:pt x="86" y="82"/>
                  <a:pt x="86" y="82"/>
                </a:cubicBezTo>
                <a:cubicBezTo>
                  <a:pt x="85" y="81"/>
                  <a:pt x="85" y="81"/>
                  <a:pt x="85" y="81"/>
                </a:cubicBezTo>
                <a:cubicBezTo>
                  <a:pt x="85" y="40"/>
                  <a:pt x="85" y="40"/>
                  <a:pt x="85" y="40"/>
                </a:cubicBezTo>
                <a:lnTo>
                  <a:pt x="86" y="40"/>
                </a:lnTo>
                <a:close/>
                <a:moveTo>
                  <a:pt x="86" y="145"/>
                </a:moveTo>
                <a:cubicBezTo>
                  <a:pt x="86" y="145"/>
                  <a:pt x="86" y="145"/>
                  <a:pt x="86" y="145"/>
                </a:cubicBezTo>
                <a:cubicBezTo>
                  <a:pt x="85" y="145"/>
                  <a:pt x="85" y="145"/>
                  <a:pt x="85" y="145"/>
                </a:cubicBezTo>
                <a:cubicBezTo>
                  <a:pt x="85" y="144"/>
                  <a:pt x="85" y="144"/>
                  <a:pt x="85" y="144"/>
                </a:cubicBezTo>
                <a:lnTo>
                  <a:pt x="86" y="145"/>
                </a:lnTo>
                <a:close/>
                <a:moveTo>
                  <a:pt x="86" y="147"/>
                </a:moveTo>
                <a:cubicBezTo>
                  <a:pt x="86" y="148"/>
                  <a:pt x="86" y="148"/>
                  <a:pt x="86" y="148"/>
                </a:cubicBezTo>
                <a:cubicBezTo>
                  <a:pt x="85" y="147"/>
                  <a:pt x="85" y="147"/>
                  <a:pt x="85" y="147"/>
                </a:cubicBezTo>
                <a:cubicBezTo>
                  <a:pt x="85" y="147"/>
                  <a:pt x="85" y="147"/>
                  <a:pt x="85" y="147"/>
                </a:cubicBezTo>
                <a:lnTo>
                  <a:pt x="86" y="147"/>
                </a:lnTo>
                <a:close/>
                <a:moveTo>
                  <a:pt x="85" y="14"/>
                </a:moveTo>
                <a:cubicBezTo>
                  <a:pt x="84" y="13"/>
                  <a:pt x="84" y="13"/>
                  <a:pt x="84" y="13"/>
                </a:cubicBezTo>
                <a:cubicBezTo>
                  <a:pt x="84" y="36"/>
                  <a:pt x="84" y="36"/>
                  <a:pt x="84" y="36"/>
                </a:cubicBezTo>
                <a:cubicBezTo>
                  <a:pt x="85" y="37"/>
                  <a:pt x="85" y="37"/>
                  <a:pt x="85" y="37"/>
                </a:cubicBezTo>
                <a:lnTo>
                  <a:pt x="85" y="14"/>
                </a:lnTo>
                <a:close/>
                <a:moveTo>
                  <a:pt x="84" y="177"/>
                </a:moveTo>
                <a:cubicBezTo>
                  <a:pt x="85" y="178"/>
                  <a:pt x="85" y="178"/>
                  <a:pt x="85" y="178"/>
                </a:cubicBezTo>
                <a:cubicBezTo>
                  <a:pt x="85" y="150"/>
                  <a:pt x="85" y="150"/>
                  <a:pt x="85" y="150"/>
                </a:cubicBezTo>
                <a:cubicBezTo>
                  <a:pt x="84" y="149"/>
                  <a:pt x="84" y="149"/>
                  <a:pt x="84" y="149"/>
                </a:cubicBezTo>
                <a:lnTo>
                  <a:pt x="84" y="177"/>
                </a:lnTo>
                <a:close/>
                <a:moveTo>
                  <a:pt x="85" y="88"/>
                </a:moveTo>
                <a:cubicBezTo>
                  <a:pt x="84" y="88"/>
                  <a:pt x="84" y="88"/>
                  <a:pt x="84" y="88"/>
                </a:cubicBezTo>
                <a:cubicBezTo>
                  <a:pt x="84" y="88"/>
                  <a:pt x="84" y="88"/>
                  <a:pt x="84" y="88"/>
                </a:cubicBezTo>
                <a:cubicBezTo>
                  <a:pt x="84" y="89"/>
                  <a:pt x="84" y="89"/>
                  <a:pt x="84" y="89"/>
                </a:cubicBezTo>
                <a:cubicBezTo>
                  <a:pt x="85" y="89"/>
                  <a:pt x="85" y="89"/>
                  <a:pt x="85" y="89"/>
                </a:cubicBezTo>
                <a:lnTo>
                  <a:pt x="85" y="88"/>
                </a:lnTo>
                <a:close/>
                <a:moveTo>
                  <a:pt x="85" y="93"/>
                </a:moveTo>
                <a:cubicBezTo>
                  <a:pt x="85" y="95"/>
                  <a:pt x="84" y="96"/>
                  <a:pt x="84" y="98"/>
                </a:cubicBezTo>
                <a:cubicBezTo>
                  <a:pt x="84" y="141"/>
                  <a:pt x="84" y="141"/>
                  <a:pt x="84" y="141"/>
                </a:cubicBezTo>
                <a:cubicBezTo>
                  <a:pt x="85" y="141"/>
                  <a:pt x="85" y="141"/>
                  <a:pt x="85" y="141"/>
                </a:cubicBezTo>
                <a:lnTo>
                  <a:pt x="85" y="93"/>
                </a:lnTo>
                <a:close/>
                <a:moveTo>
                  <a:pt x="84" y="82"/>
                </a:moveTo>
                <a:cubicBezTo>
                  <a:pt x="85" y="83"/>
                  <a:pt x="85" y="83"/>
                  <a:pt x="85" y="83"/>
                </a:cubicBezTo>
                <a:cubicBezTo>
                  <a:pt x="85" y="82"/>
                  <a:pt x="85" y="82"/>
                  <a:pt x="85" y="82"/>
                </a:cubicBezTo>
                <a:cubicBezTo>
                  <a:pt x="84" y="82"/>
                  <a:pt x="84" y="82"/>
                  <a:pt x="84" y="82"/>
                </a:cubicBezTo>
                <a:close/>
                <a:moveTo>
                  <a:pt x="85" y="40"/>
                </a:moveTo>
                <a:cubicBezTo>
                  <a:pt x="85" y="81"/>
                  <a:pt x="85" y="81"/>
                  <a:pt x="85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39"/>
                  <a:pt x="84" y="39"/>
                  <a:pt x="84" y="39"/>
                </a:cubicBezTo>
                <a:lnTo>
                  <a:pt x="85" y="40"/>
                </a:lnTo>
                <a:close/>
                <a:moveTo>
                  <a:pt x="85" y="142"/>
                </a:moveTo>
                <a:cubicBezTo>
                  <a:pt x="85" y="143"/>
                  <a:pt x="85" y="143"/>
                  <a:pt x="85" y="143"/>
                </a:cubicBezTo>
                <a:cubicBezTo>
                  <a:pt x="85" y="144"/>
                  <a:pt x="85" y="144"/>
                  <a:pt x="85" y="144"/>
                </a:cubicBezTo>
                <a:cubicBezTo>
                  <a:pt x="85" y="144"/>
                  <a:pt x="85" y="144"/>
                  <a:pt x="85" y="144"/>
                </a:cubicBezTo>
                <a:cubicBezTo>
                  <a:pt x="85" y="145"/>
                  <a:pt x="85" y="145"/>
                  <a:pt x="85" y="145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45"/>
                  <a:pt x="84" y="145"/>
                  <a:pt x="84" y="145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44"/>
                  <a:pt x="84" y="144"/>
                  <a:pt x="84" y="144"/>
                </a:cubicBezTo>
                <a:cubicBezTo>
                  <a:pt x="84" y="143"/>
                  <a:pt x="84" y="143"/>
                  <a:pt x="84" y="143"/>
                </a:cubicBezTo>
                <a:cubicBezTo>
                  <a:pt x="84" y="144"/>
                  <a:pt x="84" y="144"/>
                  <a:pt x="84" y="144"/>
                </a:cubicBezTo>
                <a:lnTo>
                  <a:pt x="85" y="142"/>
                </a:lnTo>
                <a:close/>
                <a:moveTo>
                  <a:pt x="85" y="147"/>
                </a:moveTo>
                <a:cubicBezTo>
                  <a:pt x="85" y="147"/>
                  <a:pt x="85" y="147"/>
                  <a:pt x="85" y="147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4" y="146"/>
                  <a:pt x="84" y="146"/>
                  <a:pt x="84" y="146"/>
                </a:cubicBezTo>
                <a:lnTo>
                  <a:pt x="85" y="147"/>
                </a:lnTo>
                <a:close/>
                <a:moveTo>
                  <a:pt x="84" y="13"/>
                </a:moveTo>
                <a:cubicBezTo>
                  <a:pt x="83" y="13"/>
                  <a:pt x="83" y="13"/>
                  <a:pt x="83" y="13"/>
                </a:cubicBezTo>
                <a:cubicBezTo>
                  <a:pt x="83" y="36"/>
                  <a:pt x="83" y="36"/>
                  <a:pt x="83" y="36"/>
                </a:cubicBezTo>
                <a:cubicBezTo>
                  <a:pt x="83" y="36"/>
                  <a:pt x="84" y="36"/>
                  <a:pt x="84" y="36"/>
                </a:cubicBezTo>
                <a:lnTo>
                  <a:pt x="84" y="13"/>
                </a:lnTo>
                <a:close/>
                <a:moveTo>
                  <a:pt x="83" y="177"/>
                </a:moveTo>
                <a:cubicBezTo>
                  <a:pt x="83" y="177"/>
                  <a:pt x="84" y="177"/>
                  <a:pt x="84" y="177"/>
                </a:cubicBezTo>
                <a:cubicBezTo>
                  <a:pt x="84" y="149"/>
                  <a:pt x="84" y="149"/>
                  <a:pt x="84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50"/>
                  <a:pt x="83" y="150"/>
                  <a:pt x="83" y="150"/>
                </a:cubicBezTo>
                <a:cubicBezTo>
                  <a:pt x="83" y="150"/>
                  <a:pt x="83" y="150"/>
                  <a:pt x="83" y="150"/>
                </a:cubicBezTo>
                <a:lnTo>
                  <a:pt x="83" y="177"/>
                </a:lnTo>
                <a:close/>
                <a:moveTo>
                  <a:pt x="84" y="88"/>
                </a:moveTo>
                <a:cubicBezTo>
                  <a:pt x="84" y="89"/>
                  <a:pt x="84" y="89"/>
                  <a:pt x="84" y="89"/>
                </a:cubicBezTo>
                <a:cubicBezTo>
                  <a:pt x="84" y="89"/>
                  <a:pt x="84" y="89"/>
                  <a:pt x="84" y="89"/>
                </a:cubicBezTo>
                <a:lnTo>
                  <a:pt x="84" y="88"/>
                </a:lnTo>
                <a:close/>
                <a:moveTo>
                  <a:pt x="84" y="98"/>
                </a:moveTo>
                <a:cubicBezTo>
                  <a:pt x="84" y="99"/>
                  <a:pt x="83" y="100"/>
                  <a:pt x="83" y="102"/>
                </a:cubicBezTo>
                <a:cubicBezTo>
                  <a:pt x="83" y="141"/>
                  <a:pt x="83" y="141"/>
                  <a:pt x="83" y="141"/>
                </a:cubicBezTo>
                <a:cubicBezTo>
                  <a:pt x="84" y="141"/>
                  <a:pt x="84" y="141"/>
                  <a:pt x="84" y="141"/>
                </a:cubicBezTo>
                <a:lnTo>
                  <a:pt x="84" y="98"/>
                </a:lnTo>
                <a:close/>
                <a:moveTo>
                  <a:pt x="83" y="82"/>
                </a:moveTo>
                <a:cubicBezTo>
                  <a:pt x="84" y="82"/>
                  <a:pt x="84" y="82"/>
                  <a:pt x="84" y="82"/>
                </a:cubicBezTo>
                <a:cubicBezTo>
                  <a:pt x="84" y="82"/>
                  <a:pt x="84" y="82"/>
                  <a:pt x="84" y="82"/>
                </a:cubicBezTo>
                <a:cubicBezTo>
                  <a:pt x="83" y="81"/>
                  <a:pt x="83" y="81"/>
                  <a:pt x="83" y="81"/>
                </a:cubicBezTo>
                <a:lnTo>
                  <a:pt x="83" y="82"/>
                </a:lnTo>
                <a:close/>
                <a:moveTo>
                  <a:pt x="84" y="39"/>
                </a:moveTo>
                <a:cubicBezTo>
                  <a:pt x="84" y="81"/>
                  <a:pt x="84" y="81"/>
                  <a:pt x="84" y="81"/>
                </a:cubicBezTo>
                <a:cubicBezTo>
                  <a:pt x="83" y="80"/>
                  <a:pt x="83" y="80"/>
                  <a:pt x="83" y="80"/>
                </a:cubicBezTo>
                <a:cubicBezTo>
                  <a:pt x="83" y="39"/>
                  <a:pt x="83" y="39"/>
                  <a:pt x="83" y="39"/>
                </a:cubicBezTo>
                <a:lnTo>
                  <a:pt x="84" y="39"/>
                </a:lnTo>
                <a:close/>
                <a:moveTo>
                  <a:pt x="84" y="143"/>
                </a:moveTo>
                <a:cubicBezTo>
                  <a:pt x="84" y="144"/>
                  <a:pt x="84" y="144"/>
                  <a:pt x="84" y="144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3" y="142"/>
                  <a:pt x="83" y="142"/>
                  <a:pt x="83" y="142"/>
                </a:cubicBezTo>
                <a:lnTo>
                  <a:pt x="84" y="143"/>
                </a:lnTo>
                <a:close/>
                <a:moveTo>
                  <a:pt x="84" y="144"/>
                </a:moveTo>
                <a:cubicBezTo>
                  <a:pt x="84" y="145"/>
                  <a:pt x="84" y="145"/>
                  <a:pt x="84" y="145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4" y="146"/>
                  <a:pt x="84" y="146"/>
                  <a:pt x="84" y="146"/>
                </a:cubicBezTo>
                <a:cubicBezTo>
                  <a:pt x="83" y="148"/>
                  <a:pt x="83" y="148"/>
                  <a:pt x="83" y="148"/>
                </a:cubicBezTo>
                <a:cubicBezTo>
                  <a:pt x="83" y="147"/>
                  <a:pt x="83" y="147"/>
                  <a:pt x="83" y="147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6"/>
                  <a:pt x="83" y="146"/>
                  <a:pt x="83" y="146"/>
                </a:cubicBezTo>
                <a:cubicBezTo>
                  <a:pt x="83" y="145"/>
                  <a:pt x="83" y="145"/>
                  <a:pt x="83" y="145"/>
                </a:cubicBezTo>
                <a:cubicBezTo>
                  <a:pt x="83" y="145"/>
                  <a:pt x="83" y="145"/>
                  <a:pt x="83" y="145"/>
                </a:cubicBezTo>
                <a:lnTo>
                  <a:pt x="84" y="144"/>
                </a:lnTo>
                <a:close/>
                <a:moveTo>
                  <a:pt x="83" y="13"/>
                </a:moveTo>
                <a:cubicBezTo>
                  <a:pt x="82" y="12"/>
                  <a:pt x="82" y="12"/>
                  <a:pt x="82" y="12"/>
                </a:cubicBezTo>
                <a:cubicBezTo>
                  <a:pt x="82" y="80"/>
                  <a:pt x="82" y="80"/>
                  <a:pt x="82" y="80"/>
                </a:cubicBezTo>
                <a:cubicBezTo>
                  <a:pt x="83" y="80"/>
                  <a:pt x="83" y="80"/>
                  <a:pt x="83" y="80"/>
                </a:cubicBezTo>
                <a:cubicBezTo>
                  <a:pt x="83" y="39"/>
                  <a:pt x="83" y="39"/>
                  <a:pt x="83" y="39"/>
                </a:cubicBezTo>
                <a:cubicBezTo>
                  <a:pt x="82" y="38"/>
                  <a:pt x="82" y="38"/>
                  <a:pt x="82" y="38"/>
                </a:cubicBezTo>
                <a:cubicBezTo>
                  <a:pt x="83" y="36"/>
                  <a:pt x="83" y="36"/>
                  <a:pt x="83" y="36"/>
                </a:cubicBezTo>
                <a:cubicBezTo>
                  <a:pt x="83" y="36"/>
                  <a:pt x="83" y="36"/>
                  <a:pt x="83" y="36"/>
                </a:cubicBezTo>
                <a:lnTo>
                  <a:pt x="83" y="13"/>
                </a:lnTo>
                <a:close/>
                <a:moveTo>
                  <a:pt x="82" y="177"/>
                </a:moveTo>
                <a:cubicBezTo>
                  <a:pt x="83" y="177"/>
                  <a:pt x="83" y="177"/>
                  <a:pt x="83" y="177"/>
                </a:cubicBezTo>
                <a:cubicBezTo>
                  <a:pt x="83" y="150"/>
                  <a:pt x="83" y="150"/>
                  <a:pt x="83" y="150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49"/>
                  <a:pt x="83" y="149"/>
                  <a:pt x="83" y="149"/>
                </a:cubicBezTo>
                <a:cubicBezTo>
                  <a:pt x="83" y="148"/>
                  <a:pt x="83" y="148"/>
                  <a:pt x="83" y="148"/>
                </a:cubicBezTo>
                <a:cubicBezTo>
                  <a:pt x="83" y="147"/>
                  <a:pt x="83" y="147"/>
                  <a:pt x="83" y="147"/>
                </a:cubicBezTo>
                <a:cubicBezTo>
                  <a:pt x="82" y="148"/>
                  <a:pt x="82" y="148"/>
                  <a:pt x="82" y="148"/>
                </a:cubicBezTo>
                <a:cubicBezTo>
                  <a:pt x="82" y="148"/>
                  <a:pt x="82" y="148"/>
                  <a:pt x="82" y="148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2" y="149"/>
                  <a:pt x="82" y="149"/>
                  <a:pt x="82" y="149"/>
                </a:cubicBezTo>
                <a:lnTo>
                  <a:pt x="82" y="177"/>
                </a:lnTo>
                <a:close/>
                <a:moveTo>
                  <a:pt x="83" y="102"/>
                </a:moveTo>
                <a:cubicBezTo>
                  <a:pt x="83" y="102"/>
                  <a:pt x="83" y="102"/>
                  <a:pt x="83" y="102"/>
                </a:cubicBezTo>
                <a:cubicBezTo>
                  <a:pt x="82" y="99"/>
                  <a:pt x="82" y="99"/>
                  <a:pt x="82" y="99"/>
                </a:cubicBezTo>
                <a:cubicBezTo>
                  <a:pt x="82" y="100"/>
                  <a:pt x="82" y="100"/>
                  <a:pt x="82" y="100"/>
                </a:cubicBezTo>
                <a:cubicBezTo>
                  <a:pt x="82" y="103"/>
                  <a:pt x="82" y="103"/>
                  <a:pt x="82" y="103"/>
                </a:cubicBezTo>
                <a:cubicBezTo>
                  <a:pt x="82" y="104"/>
                  <a:pt x="82" y="105"/>
                  <a:pt x="82" y="106"/>
                </a:cubicBezTo>
                <a:cubicBezTo>
                  <a:pt x="82" y="141"/>
                  <a:pt x="82" y="141"/>
                  <a:pt x="82" y="141"/>
                </a:cubicBezTo>
                <a:cubicBezTo>
                  <a:pt x="82" y="141"/>
                  <a:pt x="82" y="141"/>
                  <a:pt x="82" y="141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82" y="143"/>
                  <a:pt x="82" y="143"/>
                  <a:pt x="82" y="143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83" y="143"/>
                  <a:pt x="83" y="143"/>
                  <a:pt x="83" y="143"/>
                </a:cubicBezTo>
                <a:cubicBezTo>
                  <a:pt x="83" y="142"/>
                  <a:pt x="83" y="142"/>
                  <a:pt x="83" y="142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82" y="142"/>
                  <a:pt x="82" y="142"/>
                  <a:pt x="82" y="142"/>
                </a:cubicBezTo>
                <a:cubicBezTo>
                  <a:pt x="83" y="141"/>
                  <a:pt x="83" y="141"/>
                  <a:pt x="83" y="141"/>
                </a:cubicBezTo>
                <a:cubicBezTo>
                  <a:pt x="83" y="141"/>
                  <a:pt x="83" y="141"/>
                  <a:pt x="83" y="141"/>
                </a:cubicBezTo>
                <a:lnTo>
                  <a:pt x="83" y="102"/>
                </a:lnTo>
                <a:close/>
                <a:moveTo>
                  <a:pt x="82" y="82"/>
                </a:moveTo>
                <a:cubicBezTo>
                  <a:pt x="83" y="82"/>
                  <a:pt x="83" y="82"/>
                  <a:pt x="83" y="82"/>
                </a:cubicBezTo>
                <a:cubicBezTo>
                  <a:pt x="83" y="81"/>
                  <a:pt x="83" y="81"/>
                  <a:pt x="83" y="81"/>
                </a:cubicBezTo>
                <a:cubicBezTo>
                  <a:pt x="82" y="81"/>
                  <a:pt x="82" y="81"/>
                  <a:pt x="82" y="81"/>
                </a:cubicBezTo>
                <a:lnTo>
                  <a:pt x="82" y="82"/>
                </a:lnTo>
                <a:close/>
                <a:moveTo>
                  <a:pt x="83" y="145"/>
                </a:moveTo>
                <a:cubicBezTo>
                  <a:pt x="83" y="146"/>
                  <a:pt x="83" y="146"/>
                  <a:pt x="83" y="146"/>
                </a:cubicBezTo>
                <a:cubicBezTo>
                  <a:pt x="82" y="145"/>
                  <a:pt x="82" y="145"/>
                  <a:pt x="82" y="145"/>
                </a:cubicBezTo>
                <a:cubicBezTo>
                  <a:pt x="82" y="144"/>
                  <a:pt x="82" y="144"/>
                  <a:pt x="82" y="144"/>
                </a:cubicBezTo>
                <a:lnTo>
                  <a:pt x="83" y="145"/>
                </a:lnTo>
                <a:close/>
                <a:moveTo>
                  <a:pt x="82" y="12"/>
                </a:moveTo>
                <a:cubicBezTo>
                  <a:pt x="81" y="12"/>
                  <a:pt x="81" y="12"/>
                  <a:pt x="81" y="12"/>
                </a:cubicBezTo>
                <a:cubicBezTo>
                  <a:pt x="81" y="35"/>
                  <a:pt x="81" y="35"/>
                  <a:pt x="81" y="35"/>
                </a:cubicBezTo>
                <a:cubicBezTo>
                  <a:pt x="81" y="35"/>
                  <a:pt x="81" y="35"/>
                  <a:pt x="81" y="35"/>
                </a:cubicBezTo>
                <a:cubicBezTo>
                  <a:pt x="81" y="37"/>
                  <a:pt x="81" y="37"/>
                  <a:pt x="81" y="37"/>
                </a:cubicBezTo>
                <a:cubicBezTo>
                  <a:pt x="81" y="79"/>
                  <a:pt x="81" y="79"/>
                  <a:pt x="81" y="79"/>
                </a:cubicBezTo>
                <a:cubicBezTo>
                  <a:pt x="82" y="80"/>
                  <a:pt x="82" y="80"/>
                  <a:pt x="82" y="80"/>
                </a:cubicBezTo>
                <a:lnTo>
                  <a:pt x="82" y="12"/>
                </a:lnTo>
                <a:close/>
                <a:moveTo>
                  <a:pt x="81" y="177"/>
                </a:moveTo>
                <a:cubicBezTo>
                  <a:pt x="82" y="177"/>
                  <a:pt x="82" y="177"/>
                  <a:pt x="82" y="177"/>
                </a:cubicBezTo>
                <a:cubicBezTo>
                  <a:pt x="82" y="149"/>
                  <a:pt x="82" y="149"/>
                  <a:pt x="82" y="149"/>
                </a:cubicBezTo>
                <a:cubicBezTo>
                  <a:pt x="81" y="149"/>
                  <a:pt x="81" y="149"/>
                  <a:pt x="81" y="149"/>
                </a:cubicBezTo>
                <a:lnTo>
                  <a:pt x="81" y="177"/>
                </a:lnTo>
                <a:close/>
                <a:moveTo>
                  <a:pt x="82" y="99"/>
                </a:moveTo>
                <a:cubicBezTo>
                  <a:pt x="81" y="97"/>
                  <a:pt x="81" y="97"/>
                  <a:pt x="81" y="97"/>
                </a:cubicBezTo>
                <a:cubicBezTo>
                  <a:pt x="81" y="98"/>
                  <a:pt x="81" y="98"/>
                  <a:pt x="81" y="98"/>
                </a:cubicBezTo>
                <a:cubicBezTo>
                  <a:pt x="82" y="100"/>
                  <a:pt x="82" y="100"/>
                  <a:pt x="82" y="100"/>
                </a:cubicBezTo>
                <a:lnTo>
                  <a:pt x="82" y="99"/>
                </a:lnTo>
                <a:close/>
                <a:moveTo>
                  <a:pt x="81" y="81"/>
                </a:moveTo>
                <a:cubicBezTo>
                  <a:pt x="82" y="82"/>
                  <a:pt x="82" y="82"/>
                  <a:pt x="82" y="82"/>
                </a:cubicBezTo>
                <a:cubicBezTo>
                  <a:pt x="82" y="81"/>
                  <a:pt x="82" y="81"/>
                  <a:pt x="82" y="81"/>
                </a:cubicBezTo>
                <a:cubicBezTo>
                  <a:pt x="81" y="81"/>
                  <a:pt x="81" y="81"/>
                  <a:pt x="81" y="81"/>
                </a:cubicBezTo>
                <a:close/>
                <a:moveTo>
                  <a:pt x="82" y="106"/>
                </a:moveTo>
                <a:cubicBezTo>
                  <a:pt x="82" y="141"/>
                  <a:pt x="82" y="141"/>
                  <a:pt x="82" y="141"/>
                </a:cubicBezTo>
                <a:cubicBezTo>
                  <a:pt x="81" y="141"/>
                  <a:pt x="81" y="141"/>
                  <a:pt x="81" y="141"/>
                </a:cubicBezTo>
                <a:cubicBezTo>
                  <a:pt x="81" y="108"/>
                  <a:pt x="81" y="108"/>
                  <a:pt x="81" y="108"/>
                </a:cubicBezTo>
                <a:cubicBezTo>
                  <a:pt x="81" y="107"/>
                  <a:pt x="81" y="106"/>
                  <a:pt x="82" y="106"/>
                </a:cubicBezTo>
                <a:close/>
                <a:moveTo>
                  <a:pt x="82" y="142"/>
                </a:moveTo>
                <a:cubicBezTo>
                  <a:pt x="82" y="143"/>
                  <a:pt x="82" y="143"/>
                  <a:pt x="82" y="143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2" y="144"/>
                  <a:pt x="82" y="144"/>
                  <a:pt x="82" y="144"/>
                </a:cubicBezTo>
                <a:cubicBezTo>
                  <a:pt x="82" y="145"/>
                  <a:pt x="82" y="145"/>
                  <a:pt x="82" y="145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1" y="144"/>
                  <a:pt x="81" y="144"/>
                  <a:pt x="81" y="144"/>
                </a:cubicBezTo>
                <a:cubicBezTo>
                  <a:pt x="81" y="143"/>
                  <a:pt x="81" y="143"/>
                  <a:pt x="81" y="143"/>
                </a:cubicBezTo>
                <a:lnTo>
                  <a:pt x="82" y="142"/>
                </a:lnTo>
                <a:close/>
                <a:moveTo>
                  <a:pt x="82" y="148"/>
                </a:moveTo>
                <a:cubicBezTo>
                  <a:pt x="82" y="149"/>
                  <a:pt x="82" y="149"/>
                  <a:pt x="82" y="149"/>
                </a:cubicBezTo>
                <a:cubicBezTo>
                  <a:pt x="81" y="148"/>
                  <a:pt x="81" y="148"/>
                  <a:pt x="81" y="148"/>
                </a:cubicBezTo>
                <a:cubicBezTo>
                  <a:pt x="81" y="147"/>
                  <a:pt x="81" y="147"/>
                  <a:pt x="81" y="147"/>
                </a:cubicBezTo>
                <a:lnTo>
                  <a:pt x="82" y="148"/>
                </a:lnTo>
                <a:close/>
                <a:moveTo>
                  <a:pt x="81" y="12"/>
                </a:moveTo>
                <a:cubicBezTo>
                  <a:pt x="79" y="11"/>
                  <a:pt x="79" y="11"/>
                  <a:pt x="79" y="11"/>
                </a:cubicBezTo>
                <a:cubicBezTo>
                  <a:pt x="79" y="34"/>
                  <a:pt x="79" y="34"/>
                  <a:pt x="79" y="34"/>
                </a:cubicBezTo>
                <a:cubicBezTo>
                  <a:pt x="80" y="34"/>
                  <a:pt x="80" y="35"/>
                  <a:pt x="81" y="35"/>
                </a:cubicBezTo>
                <a:lnTo>
                  <a:pt x="81" y="12"/>
                </a:lnTo>
                <a:close/>
                <a:moveTo>
                  <a:pt x="79" y="176"/>
                </a:moveTo>
                <a:cubicBezTo>
                  <a:pt x="80" y="176"/>
                  <a:pt x="80" y="176"/>
                  <a:pt x="81" y="177"/>
                </a:cubicBezTo>
                <a:cubicBezTo>
                  <a:pt x="81" y="149"/>
                  <a:pt x="81" y="149"/>
                  <a:pt x="81" y="149"/>
                </a:cubicBezTo>
                <a:cubicBezTo>
                  <a:pt x="79" y="149"/>
                  <a:pt x="79" y="149"/>
                  <a:pt x="79" y="149"/>
                </a:cubicBezTo>
                <a:lnTo>
                  <a:pt x="79" y="176"/>
                </a:lnTo>
                <a:close/>
                <a:moveTo>
                  <a:pt x="81" y="97"/>
                </a:moveTo>
                <a:cubicBezTo>
                  <a:pt x="79" y="92"/>
                  <a:pt x="79" y="92"/>
                  <a:pt x="79" y="92"/>
                </a:cubicBezTo>
                <a:cubicBezTo>
                  <a:pt x="79" y="93"/>
                  <a:pt x="79" y="93"/>
                  <a:pt x="79" y="93"/>
                </a:cubicBezTo>
                <a:cubicBezTo>
                  <a:pt x="81" y="98"/>
                  <a:pt x="81" y="98"/>
                  <a:pt x="81" y="98"/>
                </a:cubicBezTo>
                <a:lnTo>
                  <a:pt x="81" y="97"/>
                </a:lnTo>
                <a:close/>
                <a:moveTo>
                  <a:pt x="79" y="81"/>
                </a:moveTo>
                <a:cubicBezTo>
                  <a:pt x="81" y="81"/>
                  <a:pt x="81" y="81"/>
                  <a:pt x="81" y="81"/>
                </a:cubicBezTo>
                <a:cubicBezTo>
                  <a:pt x="81" y="81"/>
                  <a:pt x="81" y="81"/>
                  <a:pt x="81" y="81"/>
                </a:cubicBezTo>
                <a:cubicBezTo>
                  <a:pt x="79" y="80"/>
                  <a:pt x="79" y="80"/>
                  <a:pt x="79" y="80"/>
                </a:cubicBezTo>
                <a:lnTo>
                  <a:pt x="79" y="81"/>
                </a:lnTo>
                <a:close/>
                <a:moveTo>
                  <a:pt x="81" y="37"/>
                </a:moveTo>
                <a:cubicBezTo>
                  <a:pt x="81" y="79"/>
                  <a:pt x="81" y="79"/>
                  <a:pt x="81" y="79"/>
                </a:cubicBezTo>
                <a:cubicBezTo>
                  <a:pt x="80" y="79"/>
                  <a:pt x="80" y="79"/>
                  <a:pt x="79" y="78"/>
                </a:cubicBezTo>
                <a:cubicBezTo>
                  <a:pt x="79" y="37"/>
                  <a:pt x="79" y="37"/>
                  <a:pt x="79" y="37"/>
                </a:cubicBezTo>
                <a:cubicBezTo>
                  <a:pt x="81" y="38"/>
                  <a:pt x="81" y="38"/>
                  <a:pt x="81" y="38"/>
                </a:cubicBezTo>
                <a:lnTo>
                  <a:pt x="81" y="37"/>
                </a:lnTo>
                <a:close/>
                <a:moveTo>
                  <a:pt x="81" y="108"/>
                </a:moveTo>
                <a:cubicBezTo>
                  <a:pt x="81" y="141"/>
                  <a:pt x="81" y="141"/>
                  <a:pt x="81" y="141"/>
                </a:cubicBezTo>
                <a:cubicBezTo>
                  <a:pt x="80" y="141"/>
                  <a:pt x="80" y="141"/>
                  <a:pt x="80" y="141"/>
                </a:cubicBezTo>
                <a:cubicBezTo>
                  <a:pt x="79" y="143"/>
                  <a:pt x="79" y="143"/>
                  <a:pt x="79" y="143"/>
                </a:cubicBezTo>
                <a:cubicBezTo>
                  <a:pt x="79" y="142"/>
                  <a:pt x="79" y="142"/>
                  <a:pt x="79" y="142"/>
                </a:cubicBezTo>
                <a:cubicBezTo>
                  <a:pt x="80" y="141"/>
                  <a:pt x="80" y="141"/>
                  <a:pt x="80" y="141"/>
                </a:cubicBezTo>
                <a:cubicBezTo>
                  <a:pt x="79" y="141"/>
                  <a:pt x="79" y="141"/>
                  <a:pt x="79" y="141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80" y="111"/>
                  <a:pt x="80" y="109"/>
                  <a:pt x="81" y="108"/>
                </a:cubicBezTo>
                <a:close/>
                <a:moveTo>
                  <a:pt x="81" y="143"/>
                </a:moveTo>
                <a:cubicBezTo>
                  <a:pt x="81" y="144"/>
                  <a:pt x="81" y="144"/>
                  <a:pt x="81" y="144"/>
                </a:cubicBezTo>
                <a:cubicBezTo>
                  <a:pt x="80" y="147"/>
                  <a:pt x="80" y="147"/>
                  <a:pt x="80" y="147"/>
                </a:cubicBezTo>
                <a:cubicBezTo>
                  <a:pt x="81" y="147"/>
                  <a:pt x="81" y="147"/>
                  <a:pt x="81" y="147"/>
                </a:cubicBezTo>
                <a:cubicBezTo>
                  <a:pt x="81" y="148"/>
                  <a:pt x="81" y="148"/>
                  <a:pt x="81" y="148"/>
                </a:cubicBezTo>
                <a:cubicBezTo>
                  <a:pt x="79" y="147"/>
                  <a:pt x="79" y="147"/>
                  <a:pt x="79" y="147"/>
                </a:cubicBezTo>
                <a:cubicBezTo>
                  <a:pt x="79" y="148"/>
                  <a:pt x="79" y="148"/>
                  <a:pt x="79" y="148"/>
                </a:cubicBezTo>
                <a:cubicBezTo>
                  <a:pt x="79" y="147"/>
                  <a:pt x="79" y="147"/>
                  <a:pt x="79" y="147"/>
                </a:cubicBezTo>
                <a:lnTo>
                  <a:pt x="81" y="143"/>
                </a:lnTo>
                <a:close/>
                <a:moveTo>
                  <a:pt x="79" y="11"/>
                </a:moveTo>
                <a:cubicBezTo>
                  <a:pt x="77" y="9"/>
                  <a:pt x="77" y="9"/>
                  <a:pt x="77" y="9"/>
                </a:cubicBezTo>
                <a:cubicBezTo>
                  <a:pt x="76" y="10"/>
                  <a:pt x="76" y="10"/>
                  <a:pt x="76" y="10"/>
                </a:cubicBezTo>
                <a:cubicBezTo>
                  <a:pt x="79" y="11"/>
                  <a:pt x="79" y="11"/>
                  <a:pt x="79" y="11"/>
                </a:cubicBezTo>
                <a:cubicBezTo>
                  <a:pt x="79" y="18"/>
                  <a:pt x="76" y="23"/>
                  <a:pt x="74" y="27"/>
                </a:cubicBezTo>
                <a:cubicBezTo>
                  <a:pt x="74" y="32"/>
                  <a:pt x="74" y="32"/>
                  <a:pt x="74" y="32"/>
                </a:cubicBezTo>
                <a:cubicBezTo>
                  <a:pt x="76" y="33"/>
                  <a:pt x="77" y="33"/>
                  <a:pt x="79" y="34"/>
                </a:cubicBezTo>
                <a:lnTo>
                  <a:pt x="79" y="11"/>
                </a:lnTo>
                <a:close/>
                <a:moveTo>
                  <a:pt x="74" y="175"/>
                </a:moveTo>
                <a:cubicBezTo>
                  <a:pt x="76" y="175"/>
                  <a:pt x="77" y="176"/>
                  <a:pt x="79" y="176"/>
                </a:cubicBezTo>
                <a:cubicBezTo>
                  <a:pt x="79" y="149"/>
                  <a:pt x="79" y="149"/>
                  <a:pt x="79" y="149"/>
                </a:cubicBezTo>
                <a:cubicBezTo>
                  <a:pt x="79" y="149"/>
                  <a:pt x="79" y="149"/>
                  <a:pt x="79" y="149"/>
                </a:cubicBezTo>
                <a:cubicBezTo>
                  <a:pt x="79" y="148"/>
                  <a:pt x="79" y="148"/>
                  <a:pt x="79" y="148"/>
                </a:cubicBezTo>
                <a:cubicBezTo>
                  <a:pt x="79" y="147"/>
                  <a:pt x="79" y="147"/>
                  <a:pt x="79" y="147"/>
                </a:cubicBezTo>
                <a:cubicBezTo>
                  <a:pt x="78" y="148"/>
                  <a:pt x="78" y="148"/>
                  <a:pt x="78" y="148"/>
                </a:cubicBezTo>
                <a:cubicBezTo>
                  <a:pt x="78" y="148"/>
                  <a:pt x="77" y="148"/>
                  <a:pt x="76" y="148"/>
                </a:cubicBezTo>
                <a:cubicBezTo>
                  <a:pt x="79" y="143"/>
                  <a:pt x="79" y="143"/>
                  <a:pt x="79" y="143"/>
                </a:cubicBezTo>
                <a:cubicBezTo>
                  <a:pt x="79" y="142"/>
                  <a:pt x="79" y="142"/>
                  <a:pt x="79" y="142"/>
                </a:cubicBezTo>
                <a:cubicBezTo>
                  <a:pt x="76" y="148"/>
                  <a:pt x="76" y="148"/>
                  <a:pt x="76" y="148"/>
                </a:cubicBezTo>
                <a:cubicBezTo>
                  <a:pt x="75" y="141"/>
                  <a:pt x="75" y="141"/>
                  <a:pt x="75" y="141"/>
                </a:cubicBezTo>
                <a:cubicBezTo>
                  <a:pt x="77" y="141"/>
                  <a:pt x="78" y="141"/>
                  <a:pt x="79" y="141"/>
                </a:cubicBezTo>
                <a:cubicBezTo>
                  <a:pt x="79" y="112"/>
                  <a:pt x="79" y="112"/>
                  <a:pt x="79" y="112"/>
                </a:cubicBezTo>
                <a:cubicBezTo>
                  <a:pt x="78" y="116"/>
                  <a:pt x="76" y="119"/>
                  <a:pt x="75" y="122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4" y="117"/>
                  <a:pt x="74" y="117"/>
                  <a:pt x="74" y="117"/>
                </a:cubicBezTo>
                <a:cubicBezTo>
                  <a:pt x="74" y="123"/>
                  <a:pt x="74" y="123"/>
                  <a:pt x="74" y="123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74" y="141"/>
                  <a:pt x="74" y="141"/>
                  <a:pt x="74" y="141"/>
                </a:cubicBezTo>
                <a:cubicBezTo>
                  <a:pt x="74" y="141"/>
                  <a:pt x="75" y="141"/>
                  <a:pt x="75" y="141"/>
                </a:cubicBezTo>
                <a:cubicBezTo>
                  <a:pt x="75" y="148"/>
                  <a:pt x="75" y="148"/>
                  <a:pt x="75" y="148"/>
                </a:cubicBezTo>
                <a:cubicBezTo>
                  <a:pt x="74" y="147"/>
                  <a:pt x="74" y="147"/>
                  <a:pt x="74" y="147"/>
                </a:cubicBezTo>
                <a:lnTo>
                  <a:pt x="74" y="175"/>
                </a:lnTo>
                <a:close/>
                <a:moveTo>
                  <a:pt x="79" y="92"/>
                </a:moveTo>
                <a:cubicBezTo>
                  <a:pt x="75" y="79"/>
                  <a:pt x="75" y="79"/>
                  <a:pt x="75" y="79"/>
                </a:cubicBezTo>
                <a:cubicBezTo>
                  <a:pt x="79" y="81"/>
                  <a:pt x="79" y="81"/>
                  <a:pt x="79" y="81"/>
                </a:cubicBezTo>
                <a:cubicBezTo>
                  <a:pt x="79" y="80"/>
                  <a:pt x="79" y="80"/>
                  <a:pt x="79" y="80"/>
                </a:cubicBezTo>
                <a:cubicBezTo>
                  <a:pt x="75" y="78"/>
                  <a:pt x="75" y="78"/>
                  <a:pt x="75" y="78"/>
                </a:cubicBezTo>
                <a:cubicBezTo>
                  <a:pt x="74" y="78"/>
                  <a:pt x="74" y="78"/>
                  <a:pt x="74" y="78"/>
                </a:cubicBezTo>
                <a:cubicBezTo>
                  <a:pt x="74" y="78"/>
                  <a:pt x="74" y="78"/>
                  <a:pt x="74" y="78"/>
                </a:cubicBezTo>
                <a:cubicBezTo>
                  <a:pt x="74" y="78"/>
                  <a:pt x="74" y="78"/>
                  <a:pt x="74" y="78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79"/>
                  <a:pt x="74" y="79"/>
                  <a:pt x="74" y="79"/>
                </a:cubicBezTo>
                <a:cubicBezTo>
                  <a:pt x="79" y="93"/>
                  <a:pt x="79" y="93"/>
                  <a:pt x="79" y="93"/>
                </a:cubicBezTo>
                <a:lnTo>
                  <a:pt x="79" y="92"/>
                </a:lnTo>
                <a:close/>
                <a:moveTo>
                  <a:pt x="79" y="37"/>
                </a:moveTo>
                <a:cubicBezTo>
                  <a:pt x="79" y="78"/>
                  <a:pt x="79" y="78"/>
                  <a:pt x="79" y="78"/>
                </a:cubicBezTo>
                <a:cubicBezTo>
                  <a:pt x="78" y="77"/>
                  <a:pt x="76" y="77"/>
                  <a:pt x="74" y="76"/>
                </a:cubicBezTo>
                <a:cubicBezTo>
                  <a:pt x="74" y="76"/>
                  <a:pt x="74" y="76"/>
                  <a:pt x="74" y="76"/>
                </a:cubicBezTo>
                <a:cubicBezTo>
                  <a:pt x="74" y="34"/>
                  <a:pt x="74" y="34"/>
                  <a:pt x="74" y="34"/>
                </a:cubicBezTo>
                <a:lnTo>
                  <a:pt x="79" y="37"/>
                </a:lnTo>
                <a:close/>
                <a:moveTo>
                  <a:pt x="74" y="87"/>
                </a:moveTo>
                <a:cubicBezTo>
                  <a:pt x="74" y="86"/>
                  <a:pt x="74" y="86"/>
                  <a:pt x="74" y="86"/>
                </a:cubicBezTo>
                <a:cubicBezTo>
                  <a:pt x="76" y="88"/>
                  <a:pt x="76" y="88"/>
                  <a:pt x="76" y="88"/>
                </a:cubicBezTo>
                <a:cubicBezTo>
                  <a:pt x="76" y="89"/>
                  <a:pt x="76" y="89"/>
                  <a:pt x="76" y="89"/>
                </a:cubicBezTo>
                <a:lnTo>
                  <a:pt x="74" y="87"/>
                </a:lnTo>
                <a:close/>
                <a:moveTo>
                  <a:pt x="74" y="27"/>
                </a:moveTo>
                <a:cubicBezTo>
                  <a:pt x="73" y="28"/>
                  <a:pt x="72" y="29"/>
                  <a:pt x="72" y="30"/>
                </a:cubicBezTo>
                <a:cubicBezTo>
                  <a:pt x="72" y="32"/>
                  <a:pt x="72" y="32"/>
                  <a:pt x="72" y="32"/>
                </a:cubicBezTo>
                <a:cubicBezTo>
                  <a:pt x="73" y="32"/>
                  <a:pt x="73" y="32"/>
                  <a:pt x="74" y="32"/>
                </a:cubicBezTo>
                <a:lnTo>
                  <a:pt x="74" y="27"/>
                </a:lnTo>
                <a:close/>
                <a:moveTo>
                  <a:pt x="72" y="174"/>
                </a:moveTo>
                <a:cubicBezTo>
                  <a:pt x="73" y="174"/>
                  <a:pt x="73" y="174"/>
                  <a:pt x="74" y="175"/>
                </a:cubicBezTo>
                <a:cubicBezTo>
                  <a:pt x="74" y="147"/>
                  <a:pt x="74" y="147"/>
                  <a:pt x="74" y="147"/>
                </a:cubicBezTo>
                <a:cubicBezTo>
                  <a:pt x="72" y="147"/>
                  <a:pt x="72" y="147"/>
                  <a:pt x="72" y="147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3" y="141"/>
                  <a:pt x="73" y="141"/>
                  <a:pt x="74" y="141"/>
                </a:cubicBezTo>
                <a:cubicBezTo>
                  <a:pt x="74" y="124"/>
                  <a:pt x="74" y="124"/>
                  <a:pt x="74" y="124"/>
                </a:cubicBezTo>
                <a:cubicBezTo>
                  <a:pt x="73" y="125"/>
                  <a:pt x="73" y="125"/>
                  <a:pt x="72" y="126"/>
                </a:cubicBezTo>
                <a:cubicBezTo>
                  <a:pt x="72" y="93"/>
                  <a:pt x="72" y="93"/>
                  <a:pt x="72" y="93"/>
                </a:cubicBezTo>
                <a:cubicBezTo>
                  <a:pt x="74" y="117"/>
                  <a:pt x="74" y="117"/>
                  <a:pt x="74" y="117"/>
                </a:cubicBezTo>
                <a:cubicBezTo>
                  <a:pt x="74" y="108"/>
                  <a:pt x="74" y="108"/>
                  <a:pt x="74" y="108"/>
                </a:cubicBezTo>
                <a:cubicBezTo>
                  <a:pt x="73" y="87"/>
                  <a:pt x="73" y="87"/>
                  <a:pt x="73" y="87"/>
                </a:cubicBezTo>
                <a:cubicBezTo>
                  <a:pt x="74" y="87"/>
                  <a:pt x="74" y="87"/>
                  <a:pt x="74" y="87"/>
                </a:cubicBezTo>
                <a:cubicBezTo>
                  <a:pt x="74" y="86"/>
                  <a:pt x="74" y="86"/>
                  <a:pt x="74" y="86"/>
                </a:cubicBezTo>
                <a:cubicBezTo>
                  <a:pt x="73" y="85"/>
                  <a:pt x="73" y="85"/>
                  <a:pt x="73" y="85"/>
                </a:cubicBezTo>
                <a:cubicBezTo>
                  <a:pt x="73" y="85"/>
                  <a:pt x="73" y="85"/>
                  <a:pt x="73" y="85"/>
                </a:cubicBezTo>
                <a:cubicBezTo>
                  <a:pt x="73" y="81"/>
                  <a:pt x="73" y="81"/>
                  <a:pt x="73" y="81"/>
                </a:cubicBezTo>
                <a:cubicBezTo>
                  <a:pt x="73" y="78"/>
                  <a:pt x="73" y="78"/>
                  <a:pt x="73" y="78"/>
                </a:cubicBezTo>
                <a:cubicBezTo>
                  <a:pt x="74" y="79"/>
                  <a:pt x="74" y="79"/>
                  <a:pt x="74" y="79"/>
                </a:cubicBezTo>
                <a:cubicBezTo>
                  <a:pt x="74" y="78"/>
                  <a:pt x="74" y="78"/>
                  <a:pt x="74" y="78"/>
                </a:cubicBezTo>
                <a:cubicBezTo>
                  <a:pt x="73" y="78"/>
                  <a:pt x="73" y="78"/>
                  <a:pt x="73" y="78"/>
                </a:cubicBezTo>
                <a:cubicBezTo>
                  <a:pt x="74" y="76"/>
                  <a:pt x="74" y="76"/>
                  <a:pt x="74" y="76"/>
                </a:cubicBezTo>
                <a:cubicBezTo>
                  <a:pt x="74" y="34"/>
                  <a:pt x="74" y="34"/>
                  <a:pt x="74" y="34"/>
                </a:cubicBezTo>
                <a:cubicBezTo>
                  <a:pt x="72" y="33"/>
                  <a:pt x="72" y="33"/>
                  <a:pt x="72" y="33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76"/>
                  <a:pt x="72" y="76"/>
                  <a:pt x="72" y="7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lnTo>
                  <a:pt x="72" y="174"/>
                </a:lnTo>
                <a:close/>
                <a:moveTo>
                  <a:pt x="72" y="30"/>
                </a:moveTo>
                <a:cubicBezTo>
                  <a:pt x="72" y="30"/>
                  <a:pt x="72" y="30"/>
                  <a:pt x="72" y="30"/>
                </a:cubicBezTo>
                <a:cubicBezTo>
                  <a:pt x="72" y="32"/>
                  <a:pt x="72" y="32"/>
                  <a:pt x="72" y="32"/>
                </a:cubicBezTo>
                <a:cubicBezTo>
                  <a:pt x="72" y="32"/>
                  <a:pt x="72" y="32"/>
                  <a:pt x="72" y="32"/>
                </a:cubicBezTo>
                <a:lnTo>
                  <a:pt x="72" y="30"/>
                </a:lnTo>
                <a:close/>
                <a:moveTo>
                  <a:pt x="72" y="174"/>
                </a:moveTo>
                <a:cubicBezTo>
                  <a:pt x="72" y="174"/>
                  <a:pt x="72" y="174"/>
                  <a:pt x="72" y="174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9"/>
                  <a:pt x="72" y="109"/>
                  <a:pt x="72" y="109"/>
                </a:cubicBezTo>
                <a:lnTo>
                  <a:pt x="72" y="174"/>
                </a:lnTo>
                <a:close/>
                <a:moveTo>
                  <a:pt x="72" y="33"/>
                </a:move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33"/>
                  <a:pt x="72" y="33"/>
                  <a:pt x="72" y="33"/>
                </a:cubicBezTo>
                <a:close/>
                <a:moveTo>
                  <a:pt x="72" y="76"/>
                </a:move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6"/>
                  <a:pt x="72" y="96"/>
                  <a:pt x="72" y="96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76"/>
                  <a:pt x="72" y="76"/>
                  <a:pt x="72" y="76"/>
                </a:cubicBezTo>
                <a:close/>
                <a:moveTo>
                  <a:pt x="72" y="30"/>
                </a:moveTo>
                <a:cubicBezTo>
                  <a:pt x="72" y="30"/>
                  <a:pt x="72" y="30"/>
                  <a:pt x="72" y="30"/>
                </a:cubicBezTo>
                <a:cubicBezTo>
                  <a:pt x="72" y="32"/>
                  <a:pt x="72" y="32"/>
                  <a:pt x="72" y="32"/>
                </a:cubicBezTo>
                <a:cubicBezTo>
                  <a:pt x="72" y="32"/>
                  <a:pt x="72" y="32"/>
                  <a:pt x="72" y="32"/>
                </a:cubicBezTo>
                <a:lnTo>
                  <a:pt x="72" y="30"/>
                </a:lnTo>
                <a:close/>
                <a:moveTo>
                  <a:pt x="72" y="174"/>
                </a:moveTo>
                <a:cubicBezTo>
                  <a:pt x="72" y="174"/>
                  <a:pt x="72" y="174"/>
                  <a:pt x="72" y="174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2" y="111"/>
                  <a:pt x="72" y="111"/>
                  <a:pt x="72" y="111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12"/>
                  <a:pt x="72" y="112"/>
                  <a:pt x="72" y="112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2" y="113"/>
                  <a:pt x="72" y="113"/>
                  <a:pt x="72" y="113"/>
                </a:cubicBezTo>
                <a:cubicBezTo>
                  <a:pt x="72" y="114"/>
                  <a:pt x="72" y="114"/>
                  <a:pt x="72" y="114"/>
                </a:cubicBezTo>
                <a:cubicBezTo>
                  <a:pt x="72" y="114"/>
                  <a:pt x="72" y="114"/>
                  <a:pt x="72" y="114"/>
                </a:cubicBezTo>
                <a:cubicBezTo>
                  <a:pt x="72" y="116"/>
                  <a:pt x="72" y="116"/>
                  <a:pt x="72" y="116"/>
                </a:cubicBezTo>
                <a:cubicBezTo>
                  <a:pt x="72" y="116"/>
                  <a:pt x="72" y="116"/>
                  <a:pt x="72" y="116"/>
                </a:cubicBezTo>
                <a:cubicBezTo>
                  <a:pt x="72" y="116"/>
                  <a:pt x="72" y="116"/>
                  <a:pt x="72" y="116"/>
                </a:cubicBezTo>
                <a:cubicBezTo>
                  <a:pt x="72" y="117"/>
                  <a:pt x="72" y="117"/>
                  <a:pt x="72" y="117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72" y="119"/>
                  <a:pt x="72" y="119"/>
                  <a:pt x="72" y="119"/>
                </a:cubicBezTo>
                <a:cubicBezTo>
                  <a:pt x="72" y="121"/>
                  <a:pt x="72" y="121"/>
                  <a:pt x="72" y="121"/>
                </a:cubicBezTo>
                <a:cubicBezTo>
                  <a:pt x="72" y="121"/>
                  <a:pt x="72" y="121"/>
                  <a:pt x="72" y="121"/>
                </a:cubicBezTo>
                <a:cubicBezTo>
                  <a:pt x="72" y="122"/>
                  <a:pt x="72" y="122"/>
                  <a:pt x="72" y="122"/>
                </a:cubicBezTo>
                <a:cubicBezTo>
                  <a:pt x="72" y="122"/>
                  <a:pt x="72" y="122"/>
                  <a:pt x="72" y="122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3"/>
                  <a:pt x="72" y="123"/>
                  <a:pt x="72" y="123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72" y="124"/>
                  <a:pt x="72" y="124"/>
                  <a:pt x="72" y="124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6"/>
                  <a:pt x="72" y="126"/>
                  <a:pt x="72" y="126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27"/>
                  <a:pt x="72" y="127"/>
                  <a:pt x="72" y="127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1"/>
                  <a:pt x="72" y="141"/>
                  <a:pt x="72" y="141"/>
                </a:cubicBezTo>
                <a:cubicBezTo>
                  <a:pt x="72" y="143"/>
                  <a:pt x="72" y="143"/>
                  <a:pt x="72" y="143"/>
                </a:cubicBezTo>
                <a:cubicBezTo>
                  <a:pt x="72" y="143"/>
                  <a:pt x="72" y="143"/>
                  <a:pt x="72" y="143"/>
                </a:cubicBezTo>
                <a:cubicBezTo>
                  <a:pt x="72" y="144"/>
                  <a:pt x="72" y="144"/>
                  <a:pt x="72" y="144"/>
                </a:cubicBezTo>
                <a:cubicBezTo>
                  <a:pt x="72" y="144"/>
                  <a:pt x="72" y="144"/>
                  <a:pt x="72" y="144"/>
                </a:cubicBezTo>
                <a:cubicBezTo>
                  <a:pt x="72" y="146"/>
                  <a:pt x="72" y="146"/>
                  <a:pt x="72" y="146"/>
                </a:cubicBezTo>
                <a:cubicBezTo>
                  <a:pt x="72" y="146"/>
                  <a:pt x="72" y="146"/>
                  <a:pt x="72" y="146"/>
                </a:cubicBezTo>
                <a:cubicBezTo>
                  <a:pt x="72" y="146"/>
                  <a:pt x="72" y="146"/>
                  <a:pt x="72" y="146"/>
                </a:cubicBezTo>
                <a:cubicBezTo>
                  <a:pt x="72" y="146"/>
                  <a:pt x="72" y="146"/>
                  <a:pt x="72" y="146"/>
                </a:cubicBezTo>
                <a:cubicBezTo>
                  <a:pt x="72" y="147"/>
                  <a:pt x="72" y="147"/>
                  <a:pt x="72" y="147"/>
                </a:cubicBezTo>
                <a:cubicBezTo>
                  <a:pt x="72" y="147"/>
                  <a:pt x="72" y="147"/>
                  <a:pt x="72" y="147"/>
                </a:cubicBezTo>
                <a:lnTo>
                  <a:pt x="72" y="174"/>
                </a:lnTo>
                <a:close/>
                <a:moveTo>
                  <a:pt x="72" y="33"/>
                </a:moveTo>
                <a:cubicBezTo>
                  <a:pt x="72" y="75"/>
                  <a:pt x="72" y="75"/>
                  <a:pt x="72" y="75"/>
                </a:cubicBezTo>
                <a:cubicBezTo>
                  <a:pt x="72" y="75"/>
                  <a:pt x="72" y="75"/>
                  <a:pt x="72" y="75"/>
                </a:cubicBezTo>
                <a:cubicBezTo>
                  <a:pt x="72" y="33"/>
                  <a:pt x="72" y="33"/>
                  <a:pt x="72" y="33"/>
                </a:cubicBezTo>
                <a:close/>
                <a:moveTo>
                  <a:pt x="72" y="76"/>
                </a:move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7"/>
                  <a:pt x="72" y="97"/>
                  <a:pt x="72" y="97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8"/>
                  <a:pt x="72" y="98"/>
                  <a:pt x="72" y="98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99"/>
                  <a:pt x="72" y="99"/>
                  <a:pt x="72" y="99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0"/>
                  <a:pt x="72" y="100"/>
                  <a:pt x="72" y="100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1"/>
                  <a:pt x="72" y="101"/>
                  <a:pt x="72" y="101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90"/>
                  <a:pt x="72" y="90"/>
                  <a:pt x="72" y="90"/>
                </a:cubicBezTo>
                <a:cubicBezTo>
                  <a:pt x="72" y="86"/>
                  <a:pt x="72" y="86"/>
                  <a:pt x="72" y="86"/>
                </a:cubicBezTo>
                <a:cubicBezTo>
                  <a:pt x="72" y="86"/>
                  <a:pt x="72" y="86"/>
                  <a:pt x="72" y="86"/>
                </a:cubicBezTo>
                <a:cubicBezTo>
                  <a:pt x="72" y="86"/>
                  <a:pt x="72" y="86"/>
                  <a:pt x="72" y="86"/>
                </a:cubicBezTo>
                <a:cubicBezTo>
                  <a:pt x="72" y="77"/>
                  <a:pt x="72" y="77"/>
                  <a:pt x="72" y="77"/>
                </a:cubicBezTo>
                <a:lnTo>
                  <a:pt x="72" y="76"/>
                </a:lnTo>
                <a:close/>
                <a:moveTo>
                  <a:pt x="72" y="102"/>
                </a:move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lose/>
                <a:moveTo>
                  <a:pt x="72" y="103"/>
                </a:moveTo>
                <a:cubicBezTo>
                  <a:pt x="72" y="104"/>
                  <a:pt x="72" y="104"/>
                  <a:pt x="72" y="104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2" y="103"/>
                  <a:pt x="72" y="103"/>
                  <a:pt x="72" y="103"/>
                </a:cubicBezTo>
                <a:close/>
                <a:moveTo>
                  <a:pt x="72" y="105"/>
                </a:moveTo>
                <a:cubicBezTo>
                  <a:pt x="72" y="106"/>
                  <a:pt x="72" y="106"/>
                  <a:pt x="72" y="106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2" y="105"/>
                  <a:pt x="72" y="105"/>
                  <a:pt x="72" y="105"/>
                </a:cubicBezTo>
                <a:close/>
                <a:moveTo>
                  <a:pt x="72" y="107"/>
                </a:moveTo>
                <a:cubicBezTo>
                  <a:pt x="72" y="108"/>
                  <a:pt x="72" y="108"/>
                  <a:pt x="72" y="108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2" y="107"/>
                  <a:pt x="72" y="107"/>
                  <a:pt x="72" y="107"/>
                </a:cubicBezTo>
                <a:close/>
                <a:moveTo>
                  <a:pt x="72" y="30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32"/>
                  <a:pt x="71" y="32"/>
                  <a:pt x="71" y="32"/>
                </a:cubicBezTo>
                <a:cubicBezTo>
                  <a:pt x="72" y="32"/>
                  <a:pt x="72" y="32"/>
                  <a:pt x="72" y="32"/>
                </a:cubicBezTo>
                <a:lnTo>
                  <a:pt x="72" y="30"/>
                </a:lnTo>
                <a:close/>
                <a:moveTo>
                  <a:pt x="71" y="174"/>
                </a:moveTo>
                <a:cubicBezTo>
                  <a:pt x="72" y="174"/>
                  <a:pt x="72" y="174"/>
                  <a:pt x="72" y="174"/>
                </a:cubicBezTo>
                <a:cubicBezTo>
                  <a:pt x="72" y="147"/>
                  <a:pt x="72" y="147"/>
                  <a:pt x="72" y="147"/>
                </a:cubicBezTo>
                <a:cubicBezTo>
                  <a:pt x="71" y="147"/>
                  <a:pt x="71" y="147"/>
                  <a:pt x="71" y="147"/>
                </a:cubicBezTo>
                <a:lnTo>
                  <a:pt x="71" y="174"/>
                </a:lnTo>
                <a:close/>
                <a:moveTo>
                  <a:pt x="72" y="33"/>
                </a:moveTo>
                <a:cubicBezTo>
                  <a:pt x="72" y="75"/>
                  <a:pt x="72" y="75"/>
                  <a:pt x="72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32"/>
                  <a:pt x="71" y="32"/>
                  <a:pt x="71" y="32"/>
                </a:cubicBezTo>
                <a:lnTo>
                  <a:pt x="72" y="33"/>
                </a:lnTo>
                <a:close/>
                <a:moveTo>
                  <a:pt x="72" y="77"/>
                </a:moveTo>
                <a:cubicBezTo>
                  <a:pt x="72" y="86"/>
                  <a:pt x="72" y="86"/>
                  <a:pt x="72" y="86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79"/>
                  <a:pt x="71" y="79"/>
                  <a:pt x="71" y="79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7"/>
                  <a:pt x="71" y="77"/>
                  <a:pt x="71" y="77"/>
                </a:cubicBezTo>
                <a:cubicBezTo>
                  <a:pt x="72" y="77"/>
                  <a:pt x="72" y="77"/>
                  <a:pt x="72" y="77"/>
                </a:cubicBezTo>
                <a:close/>
                <a:moveTo>
                  <a:pt x="72" y="86"/>
                </a:moveTo>
                <a:cubicBezTo>
                  <a:pt x="71" y="90"/>
                  <a:pt x="71" y="90"/>
                  <a:pt x="71" y="90"/>
                </a:cubicBezTo>
                <a:cubicBezTo>
                  <a:pt x="71" y="94"/>
                  <a:pt x="71" y="94"/>
                  <a:pt x="71" y="94"/>
                </a:cubicBezTo>
                <a:cubicBezTo>
                  <a:pt x="72" y="90"/>
                  <a:pt x="72" y="90"/>
                  <a:pt x="72" y="90"/>
                </a:cubicBezTo>
                <a:lnTo>
                  <a:pt x="72" y="86"/>
                </a:lnTo>
                <a:close/>
                <a:moveTo>
                  <a:pt x="72" y="90"/>
                </a:move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2"/>
                  <a:pt x="72" y="102"/>
                  <a:pt x="72" y="102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3"/>
                  <a:pt x="72" y="103"/>
                  <a:pt x="72" y="103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2" y="104"/>
                  <a:pt x="72" y="104"/>
                  <a:pt x="72" y="104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2" y="105"/>
                  <a:pt x="72" y="105"/>
                  <a:pt x="72" y="105"/>
                </a:cubicBezTo>
                <a:cubicBezTo>
                  <a:pt x="72" y="106"/>
                  <a:pt x="72" y="106"/>
                  <a:pt x="72" y="106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2" y="107"/>
                  <a:pt x="72" y="107"/>
                  <a:pt x="72" y="107"/>
                </a:cubicBezTo>
                <a:cubicBezTo>
                  <a:pt x="72" y="108"/>
                  <a:pt x="72" y="108"/>
                  <a:pt x="72" y="108"/>
                </a:cubicBezTo>
                <a:cubicBezTo>
                  <a:pt x="71" y="108"/>
                  <a:pt x="71" y="108"/>
                  <a:pt x="71" y="108"/>
                </a:cubicBezTo>
                <a:cubicBezTo>
                  <a:pt x="71" y="109"/>
                  <a:pt x="71" y="109"/>
                  <a:pt x="71" y="109"/>
                </a:cubicBezTo>
                <a:cubicBezTo>
                  <a:pt x="72" y="109"/>
                  <a:pt x="72" y="109"/>
                  <a:pt x="72" y="109"/>
                </a:cubicBezTo>
                <a:cubicBezTo>
                  <a:pt x="72" y="110"/>
                  <a:pt x="72" y="110"/>
                  <a:pt x="72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95"/>
                  <a:pt x="71" y="95"/>
                  <a:pt x="71" y="95"/>
                </a:cubicBezTo>
                <a:lnTo>
                  <a:pt x="72" y="90"/>
                </a:lnTo>
                <a:close/>
                <a:moveTo>
                  <a:pt x="72" y="111"/>
                </a:moveTo>
                <a:cubicBezTo>
                  <a:pt x="72" y="112"/>
                  <a:pt x="72" y="112"/>
                  <a:pt x="72" y="112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lnTo>
                  <a:pt x="72" y="111"/>
                </a:lnTo>
                <a:close/>
                <a:moveTo>
                  <a:pt x="72" y="113"/>
                </a:moveTo>
                <a:cubicBezTo>
                  <a:pt x="72" y="114"/>
                  <a:pt x="72" y="114"/>
                  <a:pt x="72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3"/>
                  <a:pt x="71" y="113"/>
                  <a:pt x="71" y="113"/>
                </a:cubicBezTo>
                <a:lnTo>
                  <a:pt x="72" y="113"/>
                </a:lnTo>
                <a:close/>
                <a:moveTo>
                  <a:pt x="72" y="116"/>
                </a:moveTo>
                <a:cubicBezTo>
                  <a:pt x="72" y="116"/>
                  <a:pt x="72" y="116"/>
                  <a:pt x="72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lnTo>
                  <a:pt x="72" y="116"/>
                </a:lnTo>
                <a:close/>
                <a:moveTo>
                  <a:pt x="72" y="119"/>
                </a:moveTo>
                <a:cubicBezTo>
                  <a:pt x="72" y="119"/>
                  <a:pt x="72" y="119"/>
                  <a:pt x="72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lnTo>
                  <a:pt x="72" y="119"/>
                </a:lnTo>
                <a:close/>
                <a:moveTo>
                  <a:pt x="72" y="121"/>
                </a:moveTo>
                <a:cubicBezTo>
                  <a:pt x="72" y="122"/>
                  <a:pt x="72" y="122"/>
                  <a:pt x="72" y="122"/>
                </a:cubicBezTo>
                <a:cubicBezTo>
                  <a:pt x="71" y="122"/>
                  <a:pt x="71" y="122"/>
                  <a:pt x="71" y="122"/>
                </a:cubicBezTo>
                <a:cubicBezTo>
                  <a:pt x="71" y="121"/>
                  <a:pt x="71" y="121"/>
                  <a:pt x="71" y="121"/>
                </a:cubicBezTo>
                <a:lnTo>
                  <a:pt x="72" y="121"/>
                </a:lnTo>
                <a:close/>
                <a:moveTo>
                  <a:pt x="72" y="123"/>
                </a:moveTo>
                <a:cubicBezTo>
                  <a:pt x="72" y="124"/>
                  <a:pt x="72" y="124"/>
                  <a:pt x="72" y="124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lnTo>
                  <a:pt x="72" y="123"/>
                </a:lnTo>
                <a:close/>
                <a:moveTo>
                  <a:pt x="72" y="126"/>
                </a:moveTo>
                <a:cubicBezTo>
                  <a:pt x="72" y="126"/>
                  <a:pt x="72" y="126"/>
                  <a:pt x="72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1" y="125"/>
                  <a:pt x="71" y="125"/>
                  <a:pt x="71" y="125"/>
                </a:cubicBezTo>
                <a:lnTo>
                  <a:pt x="72" y="126"/>
                </a:lnTo>
                <a:close/>
                <a:moveTo>
                  <a:pt x="72" y="127"/>
                </a:moveTo>
                <a:cubicBezTo>
                  <a:pt x="72" y="141"/>
                  <a:pt x="72" y="141"/>
                  <a:pt x="72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28"/>
                  <a:pt x="71" y="128"/>
                  <a:pt x="71" y="128"/>
                </a:cubicBezTo>
                <a:lnTo>
                  <a:pt x="72" y="127"/>
                </a:lnTo>
                <a:close/>
                <a:moveTo>
                  <a:pt x="72" y="143"/>
                </a:moveTo>
                <a:cubicBezTo>
                  <a:pt x="72" y="144"/>
                  <a:pt x="72" y="144"/>
                  <a:pt x="72" y="144"/>
                </a:cubicBezTo>
                <a:cubicBezTo>
                  <a:pt x="71" y="144"/>
                  <a:pt x="71" y="144"/>
                  <a:pt x="71" y="144"/>
                </a:cubicBezTo>
                <a:cubicBezTo>
                  <a:pt x="71" y="143"/>
                  <a:pt x="71" y="143"/>
                  <a:pt x="71" y="143"/>
                </a:cubicBezTo>
                <a:lnTo>
                  <a:pt x="72" y="143"/>
                </a:lnTo>
                <a:close/>
                <a:moveTo>
                  <a:pt x="72" y="146"/>
                </a:moveTo>
                <a:cubicBezTo>
                  <a:pt x="72" y="146"/>
                  <a:pt x="72" y="146"/>
                  <a:pt x="72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lnTo>
                  <a:pt x="72" y="146"/>
                </a:lnTo>
                <a:close/>
                <a:moveTo>
                  <a:pt x="71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32"/>
                  <a:pt x="71" y="32"/>
                  <a:pt x="71" y="32"/>
                </a:cubicBezTo>
                <a:lnTo>
                  <a:pt x="71" y="31"/>
                </a:lnTo>
                <a:close/>
                <a:moveTo>
                  <a:pt x="71" y="174"/>
                </a:moveTo>
                <a:cubicBezTo>
                  <a:pt x="71" y="174"/>
                  <a:pt x="71" y="174"/>
                  <a:pt x="71" y="174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71" y="147"/>
                  <a:pt x="71" y="147"/>
                  <a:pt x="71" y="147"/>
                </a:cubicBezTo>
                <a:lnTo>
                  <a:pt x="71" y="174"/>
                </a:lnTo>
                <a:close/>
                <a:moveTo>
                  <a:pt x="71" y="32"/>
                </a:moveTo>
                <a:cubicBezTo>
                  <a:pt x="71" y="75"/>
                  <a:pt x="71" y="75"/>
                  <a:pt x="71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32"/>
                  <a:pt x="71" y="32"/>
                  <a:pt x="71" y="32"/>
                </a:cubicBezTo>
                <a:close/>
                <a:moveTo>
                  <a:pt x="71" y="77"/>
                </a:moveTo>
                <a:cubicBezTo>
                  <a:pt x="71" y="78"/>
                  <a:pt x="71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7"/>
                  <a:pt x="71" y="77"/>
                  <a:pt x="71" y="77"/>
                </a:cubicBezTo>
                <a:close/>
                <a:moveTo>
                  <a:pt x="71" y="79"/>
                </a:move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79"/>
                  <a:pt x="71" y="79"/>
                  <a:pt x="71" y="79"/>
                </a:cubicBezTo>
                <a:close/>
                <a:moveTo>
                  <a:pt x="71" y="90"/>
                </a:moveTo>
                <a:cubicBezTo>
                  <a:pt x="71" y="94"/>
                  <a:pt x="71" y="94"/>
                  <a:pt x="71" y="94"/>
                </a:cubicBezTo>
                <a:cubicBezTo>
                  <a:pt x="71" y="94"/>
                  <a:pt x="71" y="94"/>
                  <a:pt x="71" y="94"/>
                </a:cubicBezTo>
                <a:cubicBezTo>
                  <a:pt x="71" y="90"/>
                  <a:pt x="71" y="90"/>
                  <a:pt x="71" y="90"/>
                </a:cubicBezTo>
                <a:close/>
                <a:moveTo>
                  <a:pt x="71" y="95"/>
                </a:move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00"/>
                  <a:pt x="71" y="100"/>
                  <a:pt x="71" y="100"/>
                </a:cubicBezTo>
                <a:cubicBezTo>
                  <a:pt x="71" y="110"/>
                  <a:pt x="71" y="110"/>
                  <a:pt x="71" y="110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101"/>
                  <a:pt x="71" y="101"/>
                  <a:pt x="71" y="101"/>
                </a:cubicBezTo>
                <a:cubicBezTo>
                  <a:pt x="71" y="96"/>
                  <a:pt x="71" y="96"/>
                  <a:pt x="71" y="96"/>
                </a:cubicBezTo>
                <a:lnTo>
                  <a:pt x="71" y="95"/>
                </a:lnTo>
                <a:close/>
                <a:moveTo>
                  <a:pt x="71" y="113"/>
                </a:moveTo>
                <a:cubicBezTo>
                  <a:pt x="71" y="114"/>
                  <a:pt x="71" y="114"/>
                  <a:pt x="71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3"/>
                  <a:pt x="71" y="113"/>
                  <a:pt x="71" y="113"/>
                </a:cubicBezTo>
                <a:close/>
                <a:moveTo>
                  <a:pt x="71" y="116"/>
                </a:move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lose/>
                <a:moveTo>
                  <a:pt x="71" y="119"/>
                </a:move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lose/>
                <a:moveTo>
                  <a:pt x="71" y="121"/>
                </a:moveTo>
                <a:cubicBezTo>
                  <a:pt x="71" y="122"/>
                  <a:pt x="71" y="122"/>
                  <a:pt x="71" y="122"/>
                </a:cubicBezTo>
                <a:cubicBezTo>
                  <a:pt x="71" y="122"/>
                  <a:pt x="71" y="122"/>
                  <a:pt x="71" y="122"/>
                </a:cubicBezTo>
                <a:cubicBezTo>
                  <a:pt x="71" y="121"/>
                  <a:pt x="71" y="121"/>
                  <a:pt x="71" y="121"/>
                </a:cubicBezTo>
                <a:close/>
                <a:moveTo>
                  <a:pt x="71" y="123"/>
                </a:moveTo>
                <a:cubicBezTo>
                  <a:pt x="71" y="124"/>
                  <a:pt x="71" y="124"/>
                  <a:pt x="71" y="124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close/>
                <a:moveTo>
                  <a:pt x="71" y="125"/>
                </a:moveTo>
                <a:cubicBezTo>
                  <a:pt x="71" y="126"/>
                  <a:pt x="71" y="126"/>
                  <a:pt x="71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1" y="125"/>
                  <a:pt x="71" y="125"/>
                  <a:pt x="71" y="125"/>
                </a:cubicBezTo>
                <a:close/>
                <a:moveTo>
                  <a:pt x="71" y="128"/>
                </a:moveTo>
                <a:cubicBezTo>
                  <a:pt x="71" y="141"/>
                  <a:pt x="71" y="141"/>
                  <a:pt x="71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28"/>
                  <a:pt x="71" y="128"/>
                  <a:pt x="71" y="128"/>
                </a:cubicBezTo>
                <a:close/>
                <a:moveTo>
                  <a:pt x="71" y="143"/>
                </a:moveTo>
                <a:cubicBezTo>
                  <a:pt x="71" y="144"/>
                  <a:pt x="71" y="144"/>
                  <a:pt x="71" y="144"/>
                </a:cubicBezTo>
                <a:cubicBezTo>
                  <a:pt x="71" y="144"/>
                  <a:pt x="71" y="144"/>
                  <a:pt x="71" y="144"/>
                </a:cubicBezTo>
                <a:cubicBezTo>
                  <a:pt x="71" y="143"/>
                  <a:pt x="71" y="143"/>
                  <a:pt x="71" y="143"/>
                </a:cubicBezTo>
                <a:close/>
                <a:moveTo>
                  <a:pt x="71" y="146"/>
                </a:move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lose/>
                <a:moveTo>
                  <a:pt x="71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32"/>
                  <a:pt x="71" y="32"/>
                  <a:pt x="71" y="32"/>
                </a:cubicBezTo>
                <a:lnTo>
                  <a:pt x="71" y="31"/>
                </a:lnTo>
                <a:close/>
                <a:moveTo>
                  <a:pt x="71" y="174"/>
                </a:moveTo>
                <a:cubicBezTo>
                  <a:pt x="71" y="174"/>
                  <a:pt x="71" y="174"/>
                  <a:pt x="71" y="174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71" y="147"/>
                  <a:pt x="71" y="147"/>
                  <a:pt x="71" y="147"/>
                </a:cubicBezTo>
                <a:lnTo>
                  <a:pt x="71" y="174"/>
                </a:lnTo>
                <a:close/>
                <a:moveTo>
                  <a:pt x="71" y="32"/>
                </a:moveTo>
                <a:cubicBezTo>
                  <a:pt x="71" y="75"/>
                  <a:pt x="71" y="75"/>
                  <a:pt x="71" y="75"/>
                </a:cubicBezTo>
                <a:cubicBezTo>
                  <a:pt x="71" y="75"/>
                  <a:pt x="71" y="75"/>
                  <a:pt x="71" y="75"/>
                </a:cubicBezTo>
                <a:cubicBezTo>
                  <a:pt x="71" y="32"/>
                  <a:pt x="71" y="32"/>
                  <a:pt x="71" y="32"/>
                </a:cubicBezTo>
                <a:close/>
                <a:moveTo>
                  <a:pt x="71" y="77"/>
                </a:moveTo>
                <a:cubicBezTo>
                  <a:pt x="71" y="78"/>
                  <a:pt x="71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7"/>
                  <a:pt x="71" y="77"/>
                  <a:pt x="71" y="77"/>
                </a:cubicBezTo>
                <a:close/>
                <a:moveTo>
                  <a:pt x="71" y="79"/>
                </a:moveTo>
                <a:cubicBezTo>
                  <a:pt x="71" y="88"/>
                  <a:pt x="71" y="88"/>
                  <a:pt x="71" y="88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0"/>
                  <a:pt x="71" y="80"/>
                  <a:pt x="71" y="80"/>
                </a:cubicBezTo>
                <a:lnTo>
                  <a:pt x="71" y="79"/>
                </a:lnTo>
                <a:close/>
                <a:moveTo>
                  <a:pt x="71" y="90"/>
                </a:moveTo>
                <a:cubicBezTo>
                  <a:pt x="71" y="94"/>
                  <a:pt x="71" y="94"/>
                  <a:pt x="71" y="94"/>
                </a:cubicBezTo>
                <a:cubicBezTo>
                  <a:pt x="71" y="95"/>
                  <a:pt x="71" y="95"/>
                  <a:pt x="71" y="95"/>
                </a:cubicBezTo>
                <a:cubicBezTo>
                  <a:pt x="71" y="91"/>
                  <a:pt x="71" y="91"/>
                  <a:pt x="71" y="91"/>
                </a:cubicBezTo>
                <a:lnTo>
                  <a:pt x="71" y="90"/>
                </a:lnTo>
                <a:close/>
                <a:moveTo>
                  <a:pt x="71" y="96"/>
                </a:moveTo>
                <a:cubicBezTo>
                  <a:pt x="71" y="101"/>
                  <a:pt x="71" y="101"/>
                  <a:pt x="71" y="101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97"/>
                  <a:pt x="71" y="97"/>
                  <a:pt x="71" y="97"/>
                </a:cubicBezTo>
                <a:lnTo>
                  <a:pt x="71" y="96"/>
                </a:lnTo>
                <a:close/>
                <a:moveTo>
                  <a:pt x="71" y="113"/>
                </a:moveTo>
                <a:cubicBezTo>
                  <a:pt x="71" y="114"/>
                  <a:pt x="71" y="114"/>
                  <a:pt x="71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3"/>
                  <a:pt x="71" y="113"/>
                  <a:pt x="71" y="113"/>
                </a:cubicBezTo>
                <a:close/>
                <a:moveTo>
                  <a:pt x="71" y="116"/>
                </a:move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lose/>
                <a:moveTo>
                  <a:pt x="71" y="119"/>
                </a:move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lose/>
                <a:moveTo>
                  <a:pt x="71" y="121"/>
                </a:moveTo>
                <a:cubicBezTo>
                  <a:pt x="71" y="122"/>
                  <a:pt x="71" y="122"/>
                  <a:pt x="71" y="122"/>
                </a:cubicBezTo>
                <a:cubicBezTo>
                  <a:pt x="71" y="122"/>
                  <a:pt x="71" y="122"/>
                  <a:pt x="71" y="122"/>
                </a:cubicBezTo>
                <a:cubicBezTo>
                  <a:pt x="71" y="121"/>
                  <a:pt x="71" y="121"/>
                  <a:pt x="71" y="121"/>
                </a:cubicBezTo>
                <a:close/>
                <a:moveTo>
                  <a:pt x="71" y="123"/>
                </a:moveTo>
                <a:cubicBezTo>
                  <a:pt x="71" y="124"/>
                  <a:pt x="71" y="124"/>
                  <a:pt x="71" y="124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close/>
                <a:moveTo>
                  <a:pt x="71" y="125"/>
                </a:moveTo>
                <a:cubicBezTo>
                  <a:pt x="71" y="126"/>
                  <a:pt x="71" y="126"/>
                  <a:pt x="71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1" y="125"/>
                  <a:pt x="71" y="125"/>
                  <a:pt x="71" y="125"/>
                </a:cubicBezTo>
                <a:close/>
                <a:moveTo>
                  <a:pt x="71" y="128"/>
                </a:moveTo>
                <a:cubicBezTo>
                  <a:pt x="71" y="141"/>
                  <a:pt x="71" y="141"/>
                  <a:pt x="71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28"/>
                  <a:pt x="71" y="128"/>
                  <a:pt x="71" y="128"/>
                </a:cubicBezTo>
                <a:close/>
                <a:moveTo>
                  <a:pt x="71" y="143"/>
                </a:moveTo>
                <a:cubicBezTo>
                  <a:pt x="71" y="144"/>
                  <a:pt x="71" y="144"/>
                  <a:pt x="71" y="144"/>
                </a:cubicBezTo>
                <a:cubicBezTo>
                  <a:pt x="71" y="144"/>
                  <a:pt x="71" y="144"/>
                  <a:pt x="71" y="144"/>
                </a:cubicBezTo>
                <a:cubicBezTo>
                  <a:pt x="71" y="143"/>
                  <a:pt x="71" y="143"/>
                  <a:pt x="71" y="143"/>
                </a:cubicBezTo>
                <a:close/>
                <a:moveTo>
                  <a:pt x="71" y="146"/>
                </a:move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lose/>
                <a:moveTo>
                  <a:pt x="71" y="31"/>
                </a:moveTo>
                <a:cubicBezTo>
                  <a:pt x="71" y="31"/>
                  <a:pt x="71" y="31"/>
                  <a:pt x="71" y="31"/>
                </a:cubicBezTo>
                <a:cubicBezTo>
                  <a:pt x="71" y="32"/>
                  <a:pt x="71" y="32"/>
                  <a:pt x="71" y="32"/>
                </a:cubicBezTo>
                <a:cubicBezTo>
                  <a:pt x="71" y="32"/>
                  <a:pt x="71" y="32"/>
                  <a:pt x="71" y="32"/>
                </a:cubicBezTo>
                <a:lnTo>
                  <a:pt x="71" y="31"/>
                </a:lnTo>
                <a:close/>
                <a:moveTo>
                  <a:pt x="71" y="174"/>
                </a:moveTo>
                <a:cubicBezTo>
                  <a:pt x="71" y="174"/>
                  <a:pt x="71" y="174"/>
                  <a:pt x="71" y="174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71" y="147"/>
                  <a:pt x="71" y="147"/>
                  <a:pt x="71" y="147"/>
                </a:cubicBezTo>
                <a:lnTo>
                  <a:pt x="71" y="174"/>
                </a:lnTo>
                <a:close/>
                <a:moveTo>
                  <a:pt x="71" y="32"/>
                </a:moveTo>
                <a:cubicBezTo>
                  <a:pt x="71" y="75"/>
                  <a:pt x="71" y="75"/>
                  <a:pt x="71" y="75"/>
                </a:cubicBezTo>
                <a:cubicBezTo>
                  <a:pt x="71" y="74"/>
                  <a:pt x="71" y="74"/>
                  <a:pt x="71" y="74"/>
                </a:cubicBezTo>
                <a:cubicBezTo>
                  <a:pt x="71" y="32"/>
                  <a:pt x="71" y="32"/>
                  <a:pt x="71" y="32"/>
                </a:cubicBezTo>
                <a:close/>
                <a:moveTo>
                  <a:pt x="71" y="77"/>
                </a:moveTo>
                <a:cubicBezTo>
                  <a:pt x="71" y="78"/>
                  <a:pt x="71" y="78"/>
                  <a:pt x="71" y="78"/>
                </a:cubicBezTo>
                <a:cubicBezTo>
                  <a:pt x="71" y="78"/>
                  <a:pt x="71" y="78"/>
                  <a:pt x="71" y="78"/>
                </a:cubicBezTo>
                <a:cubicBezTo>
                  <a:pt x="71" y="77"/>
                  <a:pt x="71" y="77"/>
                  <a:pt x="71" y="77"/>
                </a:cubicBezTo>
                <a:close/>
                <a:moveTo>
                  <a:pt x="71" y="80"/>
                </a:moveTo>
                <a:cubicBezTo>
                  <a:pt x="71" y="89"/>
                  <a:pt x="71" y="89"/>
                  <a:pt x="71" y="89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81"/>
                  <a:pt x="71" y="81"/>
                  <a:pt x="71" y="81"/>
                </a:cubicBezTo>
                <a:lnTo>
                  <a:pt x="71" y="80"/>
                </a:lnTo>
                <a:close/>
                <a:moveTo>
                  <a:pt x="71" y="91"/>
                </a:moveTo>
                <a:cubicBezTo>
                  <a:pt x="71" y="95"/>
                  <a:pt x="71" y="95"/>
                  <a:pt x="71" y="95"/>
                </a:cubicBezTo>
                <a:cubicBezTo>
                  <a:pt x="71" y="97"/>
                  <a:pt x="71" y="97"/>
                  <a:pt x="71" y="97"/>
                </a:cubicBezTo>
                <a:cubicBezTo>
                  <a:pt x="71" y="93"/>
                  <a:pt x="71" y="93"/>
                  <a:pt x="71" y="93"/>
                </a:cubicBezTo>
                <a:lnTo>
                  <a:pt x="71" y="91"/>
                </a:lnTo>
                <a:close/>
                <a:moveTo>
                  <a:pt x="71" y="97"/>
                </a:moveTo>
                <a:cubicBezTo>
                  <a:pt x="71" y="100"/>
                  <a:pt x="71" y="100"/>
                  <a:pt x="71" y="100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9"/>
                  <a:pt x="71" y="109"/>
                  <a:pt x="71" y="109"/>
                </a:cubicBezTo>
                <a:cubicBezTo>
                  <a:pt x="71" y="118"/>
                  <a:pt x="71" y="118"/>
                  <a:pt x="71" y="118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6"/>
                  <a:pt x="71" y="116"/>
                  <a:pt x="71" y="116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4"/>
                  <a:pt x="71" y="104"/>
                  <a:pt x="71" y="104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3"/>
                  <a:pt x="71" y="103"/>
                  <a:pt x="71" y="103"/>
                </a:cubicBezTo>
                <a:cubicBezTo>
                  <a:pt x="71" y="102"/>
                  <a:pt x="71" y="102"/>
                  <a:pt x="71" y="102"/>
                </a:cubicBezTo>
                <a:cubicBezTo>
                  <a:pt x="71" y="102"/>
                  <a:pt x="71" y="102"/>
                  <a:pt x="71" y="102"/>
                </a:cubicBezTo>
                <a:lnTo>
                  <a:pt x="71" y="97"/>
                </a:lnTo>
                <a:close/>
                <a:moveTo>
                  <a:pt x="71" y="119"/>
                </a:move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8"/>
                  <a:pt x="71" y="118"/>
                  <a:pt x="71" y="118"/>
                </a:cubicBezTo>
                <a:lnTo>
                  <a:pt x="71" y="119"/>
                </a:lnTo>
                <a:close/>
                <a:moveTo>
                  <a:pt x="71" y="121"/>
                </a:moveTo>
                <a:cubicBezTo>
                  <a:pt x="71" y="122"/>
                  <a:pt x="71" y="122"/>
                  <a:pt x="71" y="122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1" y="121"/>
                  <a:pt x="71" y="121"/>
                </a:cubicBezTo>
                <a:close/>
                <a:moveTo>
                  <a:pt x="71" y="123"/>
                </a:moveTo>
                <a:cubicBezTo>
                  <a:pt x="71" y="124"/>
                  <a:pt x="71" y="124"/>
                  <a:pt x="71" y="124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close/>
                <a:moveTo>
                  <a:pt x="71" y="125"/>
                </a:moveTo>
                <a:cubicBezTo>
                  <a:pt x="71" y="126"/>
                  <a:pt x="71" y="126"/>
                  <a:pt x="71" y="126"/>
                </a:cubicBezTo>
                <a:cubicBezTo>
                  <a:pt x="71" y="126"/>
                  <a:pt x="71" y="126"/>
                  <a:pt x="71" y="126"/>
                </a:cubicBezTo>
                <a:cubicBezTo>
                  <a:pt x="71" y="125"/>
                  <a:pt x="71" y="125"/>
                  <a:pt x="71" y="125"/>
                </a:cubicBezTo>
                <a:close/>
                <a:moveTo>
                  <a:pt x="71" y="128"/>
                </a:moveTo>
                <a:cubicBezTo>
                  <a:pt x="71" y="141"/>
                  <a:pt x="71" y="141"/>
                  <a:pt x="71" y="141"/>
                </a:cubicBezTo>
                <a:cubicBezTo>
                  <a:pt x="71" y="141"/>
                  <a:pt x="71" y="141"/>
                  <a:pt x="71" y="141"/>
                </a:cubicBezTo>
                <a:cubicBezTo>
                  <a:pt x="71" y="129"/>
                  <a:pt x="71" y="129"/>
                  <a:pt x="71" y="129"/>
                </a:cubicBezTo>
                <a:lnTo>
                  <a:pt x="71" y="128"/>
                </a:lnTo>
                <a:close/>
                <a:moveTo>
                  <a:pt x="71" y="143"/>
                </a:moveTo>
                <a:cubicBezTo>
                  <a:pt x="71" y="144"/>
                  <a:pt x="71" y="144"/>
                  <a:pt x="71" y="144"/>
                </a:cubicBezTo>
                <a:cubicBezTo>
                  <a:pt x="71" y="144"/>
                  <a:pt x="71" y="144"/>
                  <a:pt x="71" y="144"/>
                </a:cubicBezTo>
                <a:cubicBezTo>
                  <a:pt x="71" y="143"/>
                  <a:pt x="71" y="143"/>
                  <a:pt x="71" y="143"/>
                </a:cubicBezTo>
                <a:close/>
                <a:moveTo>
                  <a:pt x="71" y="146"/>
                </a:move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ubicBezTo>
                  <a:pt x="71" y="146"/>
                  <a:pt x="71" y="146"/>
                  <a:pt x="71" y="146"/>
                </a:cubicBezTo>
                <a:close/>
                <a:moveTo>
                  <a:pt x="71" y="31"/>
                </a:moveTo>
                <a:cubicBezTo>
                  <a:pt x="70" y="31"/>
                  <a:pt x="70" y="31"/>
                  <a:pt x="70" y="31"/>
                </a:cubicBezTo>
                <a:cubicBezTo>
                  <a:pt x="70" y="32"/>
                  <a:pt x="70" y="32"/>
                  <a:pt x="70" y="32"/>
                </a:cubicBezTo>
                <a:cubicBezTo>
                  <a:pt x="71" y="32"/>
                  <a:pt x="71" y="32"/>
                  <a:pt x="71" y="32"/>
                </a:cubicBezTo>
                <a:lnTo>
                  <a:pt x="71" y="31"/>
                </a:lnTo>
                <a:close/>
                <a:moveTo>
                  <a:pt x="70" y="173"/>
                </a:moveTo>
                <a:cubicBezTo>
                  <a:pt x="71" y="174"/>
                  <a:pt x="71" y="174"/>
                  <a:pt x="71" y="174"/>
                </a:cubicBezTo>
                <a:cubicBezTo>
                  <a:pt x="71" y="147"/>
                  <a:pt x="71" y="147"/>
                  <a:pt x="71" y="147"/>
                </a:cubicBezTo>
                <a:cubicBezTo>
                  <a:pt x="70" y="146"/>
                  <a:pt x="70" y="146"/>
                  <a:pt x="70" y="146"/>
                </a:cubicBezTo>
                <a:lnTo>
                  <a:pt x="70" y="173"/>
                </a:lnTo>
                <a:close/>
                <a:moveTo>
                  <a:pt x="71" y="32"/>
                </a:moveTo>
                <a:cubicBezTo>
                  <a:pt x="71" y="74"/>
                  <a:pt x="71" y="74"/>
                  <a:pt x="71" y="74"/>
                </a:cubicBezTo>
                <a:cubicBezTo>
                  <a:pt x="70" y="74"/>
                  <a:pt x="70" y="74"/>
                  <a:pt x="70" y="74"/>
                </a:cubicBezTo>
                <a:cubicBezTo>
                  <a:pt x="70" y="32"/>
                  <a:pt x="70" y="32"/>
                  <a:pt x="70" y="32"/>
                </a:cubicBezTo>
                <a:lnTo>
                  <a:pt x="71" y="32"/>
                </a:lnTo>
                <a:close/>
                <a:moveTo>
                  <a:pt x="71" y="77"/>
                </a:moveTo>
                <a:cubicBezTo>
                  <a:pt x="71" y="78"/>
                  <a:pt x="71" y="78"/>
                  <a:pt x="71" y="78"/>
                </a:cubicBezTo>
                <a:cubicBezTo>
                  <a:pt x="70" y="77"/>
                  <a:pt x="70" y="77"/>
                  <a:pt x="70" y="77"/>
                </a:cubicBezTo>
                <a:cubicBezTo>
                  <a:pt x="70" y="77"/>
                  <a:pt x="70" y="77"/>
                  <a:pt x="70" y="77"/>
                </a:cubicBezTo>
                <a:lnTo>
                  <a:pt x="71" y="77"/>
                </a:lnTo>
                <a:close/>
                <a:moveTo>
                  <a:pt x="71" y="81"/>
                </a:moveTo>
                <a:cubicBezTo>
                  <a:pt x="71" y="90"/>
                  <a:pt x="71" y="90"/>
                  <a:pt x="71" y="90"/>
                </a:cubicBezTo>
                <a:cubicBezTo>
                  <a:pt x="70" y="91"/>
                  <a:pt x="70" y="91"/>
                  <a:pt x="70" y="91"/>
                </a:cubicBezTo>
                <a:cubicBezTo>
                  <a:pt x="70" y="82"/>
                  <a:pt x="70" y="82"/>
                  <a:pt x="70" y="82"/>
                </a:cubicBezTo>
                <a:lnTo>
                  <a:pt x="71" y="81"/>
                </a:lnTo>
                <a:close/>
                <a:moveTo>
                  <a:pt x="71" y="93"/>
                </a:moveTo>
                <a:cubicBezTo>
                  <a:pt x="71" y="97"/>
                  <a:pt x="71" y="97"/>
                  <a:pt x="71" y="97"/>
                </a:cubicBezTo>
                <a:cubicBezTo>
                  <a:pt x="70" y="100"/>
                  <a:pt x="70" y="100"/>
                  <a:pt x="70" y="100"/>
                </a:cubicBezTo>
                <a:cubicBezTo>
                  <a:pt x="70" y="96"/>
                  <a:pt x="70" y="96"/>
                  <a:pt x="70" y="96"/>
                </a:cubicBezTo>
                <a:lnTo>
                  <a:pt x="71" y="93"/>
                </a:lnTo>
                <a:close/>
                <a:moveTo>
                  <a:pt x="71" y="100"/>
                </a:moveTo>
                <a:cubicBezTo>
                  <a:pt x="70" y="103"/>
                  <a:pt x="70" y="103"/>
                  <a:pt x="70" y="103"/>
                </a:cubicBezTo>
                <a:cubicBezTo>
                  <a:pt x="70" y="108"/>
                  <a:pt x="70" y="108"/>
                  <a:pt x="70" y="108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105"/>
                  <a:pt x="71" y="105"/>
                  <a:pt x="71" y="105"/>
                </a:cubicBezTo>
                <a:cubicBezTo>
                  <a:pt x="71" y="105"/>
                  <a:pt x="71" y="105"/>
                  <a:pt x="71" y="105"/>
                </a:cubicBezTo>
                <a:lnTo>
                  <a:pt x="71" y="100"/>
                </a:lnTo>
                <a:close/>
                <a:moveTo>
                  <a:pt x="71" y="109"/>
                </a:moveTo>
                <a:cubicBezTo>
                  <a:pt x="71" y="118"/>
                  <a:pt x="71" y="118"/>
                  <a:pt x="71" y="118"/>
                </a:cubicBezTo>
                <a:cubicBezTo>
                  <a:pt x="71" y="118"/>
                  <a:pt x="71" y="118"/>
                  <a:pt x="71" y="118"/>
                </a:cubicBezTo>
                <a:cubicBezTo>
                  <a:pt x="71" y="118"/>
                  <a:pt x="71" y="118"/>
                  <a:pt x="71" y="118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19"/>
                  <a:pt x="71" y="119"/>
                  <a:pt x="71" y="119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1"/>
                  <a:pt x="71" y="121"/>
                  <a:pt x="71" y="121"/>
                </a:cubicBezTo>
                <a:cubicBezTo>
                  <a:pt x="71" y="123"/>
                  <a:pt x="71" y="123"/>
                  <a:pt x="71" y="123"/>
                </a:cubicBezTo>
                <a:cubicBezTo>
                  <a:pt x="71" y="123"/>
                  <a:pt x="71" y="123"/>
                  <a:pt x="71" y="123"/>
                </a:cubicBezTo>
                <a:cubicBezTo>
                  <a:pt x="71" y="124"/>
                  <a:pt x="71" y="124"/>
                  <a:pt x="71" y="124"/>
                </a:cubicBezTo>
                <a:cubicBezTo>
                  <a:pt x="71" y="123"/>
                  <a:pt x="71" y="123"/>
                  <a:pt x="71" y="123"/>
                </a:cubicBezTo>
                <a:cubicBezTo>
                  <a:pt x="70" y="124"/>
                  <a:pt x="70" y="124"/>
                  <a:pt x="70" y="12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1" y="114"/>
                  <a:pt x="71" y="114"/>
                  <a:pt x="71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71" y="113"/>
                  <a:pt x="71" y="113"/>
                  <a:pt x="71" y="113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1" y="111"/>
                  <a:pt x="71" y="111"/>
                  <a:pt x="71" y="111"/>
                </a:cubicBezTo>
                <a:cubicBezTo>
                  <a:pt x="71" y="109"/>
                  <a:pt x="71" y="109"/>
                  <a:pt x="71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1" y="109"/>
                  <a:pt x="71" y="109"/>
                  <a:pt x="71" y="109"/>
                </a:cubicBezTo>
                <a:close/>
                <a:moveTo>
                  <a:pt x="71" y="125"/>
                </a:moveTo>
                <a:cubicBezTo>
                  <a:pt x="71" y="126"/>
                  <a:pt x="71" y="126"/>
                  <a:pt x="71" y="126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5"/>
                  <a:pt x="70" y="125"/>
                  <a:pt x="70" y="125"/>
                </a:cubicBezTo>
                <a:lnTo>
                  <a:pt x="71" y="125"/>
                </a:lnTo>
                <a:close/>
                <a:moveTo>
                  <a:pt x="71" y="129"/>
                </a:moveTo>
                <a:cubicBezTo>
                  <a:pt x="71" y="141"/>
                  <a:pt x="71" y="141"/>
                  <a:pt x="71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1" y="129"/>
                  <a:pt x="71" y="129"/>
                  <a:pt x="71" y="129"/>
                </a:cubicBezTo>
                <a:close/>
                <a:moveTo>
                  <a:pt x="71" y="143"/>
                </a:moveTo>
                <a:cubicBezTo>
                  <a:pt x="71" y="144"/>
                  <a:pt x="71" y="144"/>
                  <a:pt x="71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3"/>
                  <a:pt x="70" y="143"/>
                  <a:pt x="70" y="143"/>
                </a:cubicBezTo>
                <a:lnTo>
                  <a:pt x="71" y="143"/>
                </a:lnTo>
                <a:close/>
                <a:moveTo>
                  <a:pt x="71" y="146"/>
                </a:moveTo>
                <a:cubicBezTo>
                  <a:pt x="71" y="146"/>
                  <a:pt x="71" y="146"/>
                  <a:pt x="71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lnTo>
                  <a:pt x="71" y="146"/>
                </a:lnTo>
                <a:close/>
                <a:moveTo>
                  <a:pt x="70" y="31"/>
                </a:move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lnTo>
                  <a:pt x="70" y="31"/>
                </a:lnTo>
                <a:close/>
                <a:moveTo>
                  <a:pt x="70" y="173"/>
                </a:moveTo>
                <a:cubicBezTo>
                  <a:pt x="70" y="173"/>
                  <a:pt x="70" y="173"/>
                  <a:pt x="70" y="173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lnTo>
                  <a:pt x="70" y="173"/>
                </a:lnTo>
                <a:close/>
                <a:moveTo>
                  <a:pt x="70" y="32"/>
                </a:moveTo>
                <a:cubicBezTo>
                  <a:pt x="70" y="74"/>
                  <a:pt x="70" y="74"/>
                  <a:pt x="70" y="74"/>
                </a:cubicBezTo>
                <a:cubicBezTo>
                  <a:pt x="70" y="74"/>
                  <a:pt x="70" y="74"/>
                  <a:pt x="70" y="74"/>
                </a:cubicBezTo>
                <a:cubicBezTo>
                  <a:pt x="70" y="32"/>
                  <a:pt x="70" y="32"/>
                  <a:pt x="70" y="32"/>
                </a:cubicBezTo>
                <a:close/>
                <a:moveTo>
                  <a:pt x="70" y="77"/>
                </a:moveTo>
                <a:cubicBezTo>
                  <a:pt x="70" y="77"/>
                  <a:pt x="70" y="77"/>
                  <a:pt x="70" y="77"/>
                </a:cubicBezTo>
                <a:cubicBezTo>
                  <a:pt x="70" y="77"/>
                  <a:pt x="70" y="77"/>
                  <a:pt x="70" y="77"/>
                </a:cubicBezTo>
                <a:cubicBezTo>
                  <a:pt x="70" y="77"/>
                  <a:pt x="70" y="77"/>
                  <a:pt x="70" y="77"/>
                </a:cubicBezTo>
                <a:close/>
                <a:moveTo>
                  <a:pt x="70" y="82"/>
                </a:moveTo>
                <a:cubicBezTo>
                  <a:pt x="70" y="91"/>
                  <a:pt x="70" y="91"/>
                  <a:pt x="70" y="91"/>
                </a:cubicBezTo>
                <a:cubicBezTo>
                  <a:pt x="70" y="92"/>
                  <a:pt x="70" y="92"/>
                  <a:pt x="70" y="92"/>
                </a:cubicBezTo>
                <a:cubicBezTo>
                  <a:pt x="70" y="83"/>
                  <a:pt x="70" y="83"/>
                  <a:pt x="70" y="83"/>
                </a:cubicBezTo>
                <a:lnTo>
                  <a:pt x="70" y="82"/>
                </a:lnTo>
                <a:close/>
                <a:moveTo>
                  <a:pt x="70" y="96"/>
                </a:moveTo>
                <a:cubicBezTo>
                  <a:pt x="70" y="100"/>
                  <a:pt x="70" y="100"/>
                  <a:pt x="70" y="100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70" y="97"/>
                  <a:pt x="70" y="97"/>
                  <a:pt x="70" y="97"/>
                </a:cubicBezTo>
                <a:lnTo>
                  <a:pt x="70" y="96"/>
                </a:lnTo>
                <a:close/>
                <a:moveTo>
                  <a:pt x="70" y="103"/>
                </a:moveTo>
                <a:cubicBezTo>
                  <a:pt x="70" y="108"/>
                  <a:pt x="70" y="108"/>
                  <a:pt x="70" y="108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09"/>
                  <a:pt x="70" y="109"/>
                  <a:pt x="70" y="109"/>
                </a:cubicBezTo>
                <a:cubicBezTo>
                  <a:pt x="70" y="110"/>
                  <a:pt x="70" y="110"/>
                  <a:pt x="70" y="110"/>
                </a:cubicBezTo>
                <a:cubicBezTo>
                  <a:pt x="70" y="105"/>
                  <a:pt x="70" y="105"/>
                  <a:pt x="70" y="105"/>
                </a:cubicBezTo>
                <a:lnTo>
                  <a:pt x="70" y="103"/>
                </a:lnTo>
                <a:close/>
                <a:moveTo>
                  <a:pt x="70" y="111"/>
                </a:move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lose/>
                <a:moveTo>
                  <a:pt x="70" y="113"/>
                </a:moveTo>
                <a:cubicBezTo>
                  <a:pt x="70" y="114"/>
                  <a:pt x="70" y="114"/>
                  <a:pt x="70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113"/>
                  <a:pt x="70" y="113"/>
                  <a:pt x="70" y="113"/>
                </a:cubicBezTo>
                <a:close/>
                <a:moveTo>
                  <a:pt x="70" y="114"/>
                </a:moveTo>
                <a:cubicBezTo>
                  <a:pt x="70" y="124"/>
                  <a:pt x="70" y="124"/>
                  <a:pt x="70" y="124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lnTo>
                  <a:pt x="70" y="114"/>
                </a:lnTo>
                <a:close/>
                <a:moveTo>
                  <a:pt x="70" y="129"/>
                </a:move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lose/>
                <a:moveTo>
                  <a:pt x="70" y="143"/>
                </a:moveTo>
                <a:cubicBezTo>
                  <a:pt x="70" y="144"/>
                  <a:pt x="70" y="144"/>
                  <a:pt x="70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3"/>
                  <a:pt x="70" y="143"/>
                  <a:pt x="70" y="143"/>
                </a:cubicBezTo>
                <a:close/>
                <a:moveTo>
                  <a:pt x="70" y="146"/>
                </a:move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close/>
                <a:moveTo>
                  <a:pt x="70" y="32"/>
                </a:move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cubicBezTo>
                  <a:pt x="70" y="74"/>
                  <a:pt x="70" y="74"/>
                  <a:pt x="70" y="74"/>
                </a:cubicBezTo>
                <a:cubicBezTo>
                  <a:pt x="70" y="74"/>
                  <a:pt x="70" y="74"/>
                  <a:pt x="70" y="74"/>
                </a:cubicBez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cubicBezTo>
                  <a:pt x="70" y="32"/>
                  <a:pt x="70" y="32"/>
                  <a:pt x="70" y="32"/>
                </a:cubicBezTo>
                <a:close/>
                <a:moveTo>
                  <a:pt x="70" y="173"/>
                </a:moveTo>
                <a:cubicBezTo>
                  <a:pt x="70" y="173"/>
                  <a:pt x="70" y="173"/>
                  <a:pt x="70" y="173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lnTo>
                  <a:pt x="70" y="173"/>
                </a:lnTo>
                <a:close/>
                <a:moveTo>
                  <a:pt x="70" y="77"/>
                </a:moveTo>
                <a:cubicBezTo>
                  <a:pt x="70" y="77"/>
                  <a:pt x="70" y="77"/>
                  <a:pt x="70" y="77"/>
                </a:cubicBezTo>
                <a:cubicBezTo>
                  <a:pt x="70" y="77"/>
                  <a:pt x="70" y="77"/>
                  <a:pt x="70" y="77"/>
                </a:cubicBezTo>
                <a:cubicBezTo>
                  <a:pt x="70" y="76"/>
                  <a:pt x="70" y="76"/>
                  <a:pt x="70" y="76"/>
                </a:cubicBezTo>
                <a:lnTo>
                  <a:pt x="70" y="77"/>
                </a:lnTo>
                <a:close/>
                <a:moveTo>
                  <a:pt x="70" y="83"/>
                </a:moveTo>
                <a:cubicBezTo>
                  <a:pt x="70" y="92"/>
                  <a:pt x="70" y="92"/>
                  <a:pt x="70" y="92"/>
                </a:cubicBezTo>
                <a:cubicBezTo>
                  <a:pt x="70" y="95"/>
                  <a:pt x="70" y="95"/>
                  <a:pt x="70" y="95"/>
                </a:cubicBezTo>
                <a:cubicBezTo>
                  <a:pt x="70" y="83"/>
                  <a:pt x="70" y="83"/>
                  <a:pt x="70" y="83"/>
                </a:cubicBezTo>
                <a:cubicBezTo>
                  <a:pt x="70" y="83"/>
                  <a:pt x="70" y="83"/>
                  <a:pt x="70" y="83"/>
                </a:cubicBezTo>
                <a:close/>
                <a:moveTo>
                  <a:pt x="70" y="97"/>
                </a:moveTo>
                <a:cubicBezTo>
                  <a:pt x="70" y="101"/>
                  <a:pt x="70" y="101"/>
                  <a:pt x="70" y="101"/>
                </a:cubicBezTo>
                <a:cubicBezTo>
                  <a:pt x="70" y="105"/>
                  <a:pt x="70" y="105"/>
                  <a:pt x="70" y="105"/>
                </a:cubicBezTo>
                <a:cubicBezTo>
                  <a:pt x="70" y="101"/>
                  <a:pt x="70" y="101"/>
                  <a:pt x="70" y="101"/>
                </a:cubicBezTo>
                <a:lnTo>
                  <a:pt x="70" y="97"/>
                </a:lnTo>
                <a:close/>
                <a:moveTo>
                  <a:pt x="70" y="105"/>
                </a:moveTo>
                <a:cubicBezTo>
                  <a:pt x="70" y="110"/>
                  <a:pt x="70" y="110"/>
                  <a:pt x="70" y="110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5"/>
                  <a:pt x="70" y="115"/>
                  <a:pt x="70" y="115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114"/>
                  <a:pt x="70" y="114"/>
                  <a:pt x="70" y="114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70" y="113"/>
                  <a:pt x="70" y="113"/>
                  <a:pt x="70" y="113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1"/>
                  <a:pt x="70" y="111"/>
                  <a:pt x="70" y="111"/>
                </a:cubicBezTo>
                <a:cubicBezTo>
                  <a:pt x="70" y="110"/>
                  <a:pt x="70" y="110"/>
                  <a:pt x="70" y="110"/>
                </a:cubicBezTo>
                <a:lnTo>
                  <a:pt x="70" y="105"/>
                </a:lnTo>
                <a:close/>
                <a:moveTo>
                  <a:pt x="70" y="118"/>
                </a:moveTo>
                <a:cubicBezTo>
                  <a:pt x="70" y="128"/>
                  <a:pt x="70" y="128"/>
                  <a:pt x="70" y="128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6"/>
                  <a:pt x="70" y="126"/>
                  <a:pt x="70" y="126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0" y="125"/>
                  <a:pt x="70" y="125"/>
                  <a:pt x="70" y="125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3"/>
                  <a:pt x="70" y="123"/>
                  <a:pt x="70" y="123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70" y="118"/>
                  <a:pt x="70" y="118"/>
                  <a:pt x="70" y="118"/>
                </a:cubicBezTo>
                <a:close/>
                <a:moveTo>
                  <a:pt x="70" y="143"/>
                </a:moveTo>
                <a:cubicBezTo>
                  <a:pt x="70" y="144"/>
                  <a:pt x="70" y="144"/>
                  <a:pt x="70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3"/>
                  <a:pt x="70" y="143"/>
                  <a:pt x="70" y="143"/>
                </a:cubicBezTo>
                <a:close/>
                <a:moveTo>
                  <a:pt x="70" y="146"/>
                </a:moveTo>
                <a:cubicBezTo>
                  <a:pt x="70" y="146"/>
                  <a:pt x="70" y="146"/>
                  <a:pt x="70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5"/>
                  <a:pt x="70" y="145"/>
                  <a:pt x="70" y="145"/>
                </a:cubicBezTo>
                <a:lnTo>
                  <a:pt x="70" y="146"/>
                </a:lnTo>
                <a:close/>
                <a:moveTo>
                  <a:pt x="70" y="32"/>
                </a:moveTo>
                <a:cubicBezTo>
                  <a:pt x="69" y="31"/>
                  <a:pt x="69" y="31"/>
                  <a:pt x="69" y="31"/>
                </a:cubicBezTo>
                <a:cubicBezTo>
                  <a:pt x="69" y="32"/>
                  <a:pt x="69" y="32"/>
                  <a:pt x="69" y="32"/>
                </a:cubicBezTo>
                <a:cubicBezTo>
                  <a:pt x="69" y="32"/>
                  <a:pt x="69" y="32"/>
                  <a:pt x="69" y="32"/>
                </a:cubicBezTo>
                <a:cubicBezTo>
                  <a:pt x="69" y="33"/>
                  <a:pt x="69" y="33"/>
                  <a:pt x="69" y="33"/>
                </a:cubicBezTo>
                <a:cubicBezTo>
                  <a:pt x="69" y="74"/>
                  <a:pt x="69" y="74"/>
                  <a:pt x="69" y="74"/>
                </a:cubicBezTo>
                <a:cubicBezTo>
                  <a:pt x="70" y="74"/>
                  <a:pt x="70" y="74"/>
                  <a:pt x="70" y="74"/>
                </a:cubicBezTo>
                <a:lnTo>
                  <a:pt x="70" y="32"/>
                </a:lnTo>
                <a:close/>
                <a:moveTo>
                  <a:pt x="69" y="173"/>
                </a:moveTo>
                <a:cubicBezTo>
                  <a:pt x="70" y="173"/>
                  <a:pt x="70" y="173"/>
                  <a:pt x="70" y="173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70" y="146"/>
                  <a:pt x="70" y="146"/>
                  <a:pt x="70" y="146"/>
                </a:cubicBezTo>
                <a:cubicBezTo>
                  <a:pt x="70" y="145"/>
                  <a:pt x="70" y="145"/>
                  <a:pt x="70" y="145"/>
                </a:cubicBezTo>
                <a:cubicBezTo>
                  <a:pt x="69" y="145"/>
                  <a:pt x="69" y="145"/>
                  <a:pt x="69" y="145"/>
                </a:cubicBezTo>
                <a:cubicBezTo>
                  <a:pt x="69" y="144"/>
                  <a:pt x="69" y="144"/>
                  <a:pt x="69" y="144"/>
                </a:cubicBezTo>
                <a:cubicBezTo>
                  <a:pt x="70" y="144"/>
                  <a:pt x="70" y="144"/>
                  <a:pt x="70" y="144"/>
                </a:cubicBezTo>
                <a:cubicBezTo>
                  <a:pt x="70" y="143"/>
                  <a:pt x="70" y="143"/>
                  <a:pt x="70" y="143"/>
                </a:cubicBezTo>
                <a:cubicBezTo>
                  <a:pt x="69" y="143"/>
                  <a:pt x="69" y="143"/>
                  <a:pt x="69" y="143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41"/>
                  <a:pt x="70" y="141"/>
                  <a:pt x="70" y="141"/>
                </a:cubicBezTo>
                <a:cubicBezTo>
                  <a:pt x="70" y="128"/>
                  <a:pt x="70" y="128"/>
                  <a:pt x="70" y="128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70" y="129"/>
                  <a:pt x="70" y="129"/>
                  <a:pt x="70" y="129"/>
                </a:cubicBezTo>
                <a:cubicBezTo>
                  <a:pt x="70" y="130"/>
                  <a:pt x="70" y="130"/>
                  <a:pt x="70" y="130"/>
                </a:cubicBezTo>
                <a:cubicBezTo>
                  <a:pt x="69" y="131"/>
                  <a:pt x="69" y="131"/>
                  <a:pt x="69" y="131"/>
                </a:cubicBezTo>
                <a:lnTo>
                  <a:pt x="69" y="173"/>
                </a:lnTo>
                <a:close/>
                <a:moveTo>
                  <a:pt x="70" y="76"/>
                </a:moveTo>
                <a:cubicBezTo>
                  <a:pt x="70" y="77"/>
                  <a:pt x="70" y="77"/>
                  <a:pt x="70" y="77"/>
                </a:cubicBezTo>
                <a:cubicBezTo>
                  <a:pt x="69" y="77"/>
                  <a:pt x="69" y="77"/>
                  <a:pt x="69" y="77"/>
                </a:cubicBezTo>
                <a:cubicBezTo>
                  <a:pt x="69" y="76"/>
                  <a:pt x="69" y="76"/>
                  <a:pt x="69" y="76"/>
                </a:cubicBezTo>
                <a:lnTo>
                  <a:pt x="70" y="76"/>
                </a:lnTo>
                <a:close/>
                <a:moveTo>
                  <a:pt x="70" y="83"/>
                </a:moveTo>
                <a:cubicBezTo>
                  <a:pt x="70" y="95"/>
                  <a:pt x="70" y="95"/>
                  <a:pt x="70" y="95"/>
                </a:cubicBezTo>
                <a:cubicBezTo>
                  <a:pt x="69" y="97"/>
                  <a:pt x="69" y="97"/>
                  <a:pt x="69" y="97"/>
                </a:cubicBezTo>
                <a:cubicBezTo>
                  <a:pt x="69" y="83"/>
                  <a:pt x="69" y="83"/>
                  <a:pt x="69" y="83"/>
                </a:cubicBezTo>
                <a:lnTo>
                  <a:pt x="70" y="83"/>
                </a:lnTo>
                <a:close/>
                <a:moveTo>
                  <a:pt x="70" y="101"/>
                </a:moveTo>
                <a:cubicBezTo>
                  <a:pt x="70" y="105"/>
                  <a:pt x="70" y="105"/>
                  <a:pt x="70" y="105"/>
                </a:cubicBezTo>
                <a:cubicBezTo>
                  <a:pt x="69" y="110"/>
                  <a:pt x="69" y="110"/>
                  <a:pt x="69" y="110"/>
                </a:cubicBezTo>
                <a:cubicBezTo>
                  <a:pt x="69" y="106"/>
                  <a:pt x="69" y="106"/>
                  <a:pt x="69" y="106"/>
                </a:cubicBezTo>
                <a:lnTo>
                  <a:pt x="70" y="101"/>
                </a:lnTo>
                <a:close/>
                <a:moveTo>
                  <a:pt x="70" y="110"/>
                </a:moveTo>
                <a:cubicBezTo>
                  <a:pt x="70" y="116"/>
                  <a:pt x="70" y="116"/>
                  <a:pt x="70" y="116"/>
                </a:cubicBezTo>
                <a:cubicBezTo>
                  <a:pt x="70" y="116"/>
                  <a:pt x="70" y="116"/>
                  <a:pt x="70" y="116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18"/>
                  <a:pt x="70" y="118"/>
                  <a:pt x="70" y="118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70" y="119"/>
                  <a:pt x="70" y="119"/>
                  <a:pt x="70" y="119"/>
                </a:cubicBezTo>
                <a:cubicBezTo>
                  <a:pt x="69" y="120"/>
                  <a:pt x="69" y="120"/>
                  <a:pt x="69" y="120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70" y="121"/>
                  <a:pt x="70" y="121"/>
                  <a:pt x="70" y="121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69" y="121"/>
                  <a:pt x="69" y="121"/>
                  <a:pt x="69" y="121"/>
                </a:cubicBezTo>
                <a:cubicBezTo>
                  <a:pt x="69" y="116"/>
                  <a:pt x="69" y="116"/>
                  <a:pt x="69" y="116"/>
                </a:cubicBezTo>
                <a:lnTo>
                  <a:pt x="70" y="110"/>
                </a:lnTo>
                <a:close/>
                <a:moveTo>
                  <a:pt x="70" y="123"/>
                </a:moveTo>
                <a:cubicBezTo>
                  <a:pt x="70" y="123"/>
                  <a:pt x="70" y="123"/>
                  <a:pt x="70" y="123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69" y="122"/>
                  <a:pt x="69" y="122"/>
                  <a:pt x="69" y="122"/>
                </a:cubicBezTo>
                <a:lnTo>
                  <a:pt x="70" y="123"/>
                </a:lnTo>
                <a:close/>
                <a:moveTo>
                  <a:pt x="70" y="125"/>
                </a:moveTo>
                <a:cubicBezTo>
                  <a:pt x="70" y="126"/>
                  <a:pt x="70" y="126"/>
                  <a:pt x="70" y="126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lnTo>
                  <a:pt x="70" y="125"/>
                </a:lnTo>
                <a:close/>
                <a:moveTo>
                  <a:pt x="69" y="31"/>
                </a:moveTo>
                <a:cubicBezTo>
                  <a:pt x="68" y="31"/>
                  <a:pt x="68" y="31"/>
                  <a:pt x="68" y="31"/>
                </a:cubicBezTo>
                <a:cubicBezTo>
                  <a:pt x="68" y="32"/>
                  <a:pt x="68" y="32"/>
                  <a:pt x="68" y="32"/>
                </a:cubicBezTo>
                <a:cubicBezTo>
                  <a:pt x="69" y="32"/>
                  <a:pt x="69" y="32"/>
                  <a:pt x="69" y="32"/>
                </a:cubicBezTo>
                <a:lnTo>
                  <a:pt x="69" y="31"/>
                </a:lnTo>
                <a:close/>
                <a:moveTo>
                  <a:pt x="69" y="33"/>
                </a:moveTo>
                <a:cubicBezTo>
                  <a:pt x="69" y="34"/>
                  <a:pt x="69" y="36"/>
                  <a:pt x="68" y="37"/>
                </a:cubicBezTo>
                <a:cubicBezTo>
                  <a:pt x="68" y="73"/>
                  <a:pt x="68" y="73"/>
                  <a:pt x="68" y="73"/>
                </a:cubicBezTo>
                <a:cubicBezTo>
                  <a:pt x="69" y="74"/>
                  <a:pt x="69" y="74"/>
                  <a:pt x="69" y="74"/>
                </a:cubicBezTo>
                <a:lnTo>
                  <a:pt x="69" y="33"/>
                </a:lnTo>
                <a:close/>
                <a:moveTo>
                  <a:pt x="68" y="173"/>
                </a:moveTo>
                <a:cubicBezTo>
                  <a:pt x="69" y="173"/>
                  <a:pt x="69" y="173"/>
                  <a:pt x="69" y="173"/>
                </a:cubicBezTo>
                <a:cubicBezTo>
                  <a:pt x="69" y="131"/>
                  <a:pt x="69" y="131"/>
                  <a:pt x="69" y="131"/>
                </a:cubicBezTo>
                <a:cubicBezTo>
                  <a:pt x="69" y="131"/>
                  <a:pt x="69" y="132"/>
                  <a:pt x="68" y="132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9" y="141"/>
                  <a:pt x="69" y="141"/>
                  <a:pt x="69" y="141"/>
                </a:cubicBezTo>
                <a:cubicBezTo>
                  <a:pt x="69" y="143"/>
                  <a:pt x="69" y="143"/>
                  <a:pt x="69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9" y="144"/>
                  <a:pt x="69" y="144"/>
                  <a:pt x="69" y="144"/>
                </a:cubicBezTo>
                <a:cubicBezTo>
                  <a:pt x="69" y="145"/>
                  <a:pt x="69" y="145"/>
                  <a:pt x="69" y="145"/>
                </a:cubicBezTo>
                <a:cubicBezTo>
                  <a:pt x="68" y="145"/>
                  <a:pt x="68" y="145"/>
                  <a:pt x="68" y="145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9" y="146"/>
                  <a:pt x="69" y="146"/>
                  <a:pt x="69" y="146"/>
                </a:cubicBezTo>
                <a:cubicBezTo>
                  <a:pt x="68" y="146"/>
                  <a:pt x="68" y="146"/>
                  <a:pt x="68" y="146"/>
                </a:cubicBezTo>
                <a:lnTo>
                  <a:pt x="68" y="173"/>
                </a:lnTo>
                <a:close/>
                <a:moveTo>
                  <a:pt x="69" y="76"/>
                </a:moveTo>
                <a:cubicBezTo>
                  <a:pt x="69" y="77"/>
                  <a:pt x="69" y="77"/>
                  <a:pt x="69" y="77"/>
                </a:cubicBezTo>
                <a:cubicBezTo>
                  <a:pt x="68" y="77"/>
                  <a:pt x="68" y="77"/>
                  <a:pt x="68" y="77"/>
                </a:cubicBezTo>
                <a:cubicBezTo>
                  <a:pt x="68" y="76"/>
                  <a:pt x="68" y="76"/>
                  <a:pt x="68" y="76"/>
                </a:cubicBezTo>
                <a:lnTo>
                  <a:pt x="69" y="76"/>
                </a:lnTo>
                <a:close/>
                <a:moveTo>
                  <a:pt x="69" y="83"/>
                </a:moveTo>
                <a:cubicBezTo>
                  <a:pt x="69" y="97"/>
                  <a:pt x="69" y="97"/>
                  <a:pt x="69" y="97"/>
                </a:cubicBezTo>
                <a:cubicBezTo>
                  <a:pt x="68" y="102"/>
                  <a:pt x="68" y="102"/>
                  <a:pt x="68" y="102"/>
                </a:cubicBezTo>
                <a:cubicBezTo>
                  <a:pt x="68" y="82"/>
                  <a:pt x="68" y="82"/>
                  <a:pt x="68" y="82"/>
                </a:cubicBezTo>
                <a:lnTo>
                  <a:pt x="69" y="83"/>
                </a:lnTo>
                <a:close/>
                <a:moveTo>
                  <a:pt x="69" y="106"/>
                </a:moveTo>
                <a:cubicBezTo>
                  <a:pt x="69" y="110"/>
                  <a:pt x="69" y="110"/>
                  <a:pt x="69" y="110"/>
                </a:cubicBezTo>
                <a:cubicBezTo>
                  <a:pt x="68" y="118"/>
                  <a:pt x="68" y="118"/>
                  <a:pt x="68" y="118"/>
                </a:cubicBezTo>
                <a:cubicBezTo>
                  <a:pt x="68" y="114"/>
                  <a:pt x="68" y="114"/>
                  <a:pt x="68" y="114"/>
                </a:cubicBezTo>
                <a:lnTo>
                  <a:pt x="69" y="106"/>
                </a:lnTo>
                <a:close/>
                <a:moveTo>
                  <a:pt x="69" y="116"/>
                </a:moveTo>
                <a:cubicBezTo>
                  <a:pt x="69" y="121"/>
                  <a:pt x="69" y="121"/>
                  <a:pt x="69" y="121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69" y="122"/>
                  <a:pt x="69" y="122"/>
                  <a:pt x="69" y="122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69" y="123"/>
                  <a:pt x="69" y="123"/>
                  <a:pt x="69" y="123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5"/>
                  <a:pt x="69" y="125"/>
                  <a:pt x="69" y="125"/>
                </a:cubicBezTo>
                <a:cubicBezTo>
                  <a:pt x="69" y="128"/>
                  <a:pt x="69" y="128"/>
                  <a:pt x="69" y="128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69" y="129"/>
                  <a:pt x="69" y="129"/>
                  <a:pt x="69" y="129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27"/>
                  <a:pt x="68" y="127"/>
                  <a:pt x="68" y="127"/>
                </a:cubicBezTo>
                <a:lnTo>
                  <a:pt x="69" y="116"/>
                </a:lnTo>
                <a:close/>
                <a:moveTo>
                  <a:pt x="68" y="31"/>
                </a:moveTo>
                <a:cubicBezTo>
                  <a:pt x="68" y="30"/>
                  <a:pt x="68" y="30"/>
                  <a:pt x="68" y="30"/>
                </a:cubicBezTo>
                <a:cubicBezTo>
                  <a:pt x="67" y="31"/>
                  <a:pt x="67" y="31"/>
                  <a:pt x="67" y="31"/>
                </a:cubicBezTo>
                <a:cubicBezTo>
                  <a:pt x="68" y="32"/>
                  <a:pt x="68" y="32"/>
                  <a:pt x="68" y="32"/>
                </a:cubicBezTo>
                <a:lnTo>
                  <a:pt x="68" y="31"/>
                </a:lnTo>
                <a:close/>
                <a:moveTo>
                  <a:pt x="68" y="37"/>
                </a:moveTo>
                <a:cubicBezTo>
                  <a:pt x="68" y="38"/>
                  <a:pt x="67" y="39"/>
                  <a:pt x="67" y="41"/>
                </a:cubicBezTo>
                <a:cubicBezTo>
                  <a:pt x="67" y="73"/>
                  <a:pt x="67" y="73"/>
                  <a:pt x="67" y="73"/>
                </a:cubicBezTo>
                <a:cubicBezTo>
                  <a:pt x="67" y="73"/>
                  <a:pt x="68" y="73"/>
                  <a:pt x="68" y="73"/>
                </a:cubicBezTo>
                <a:lnTo>
                  <a:pt x="68" y="37"/>
                </a:lnTo>
                <a:close/>
                <a:moveTo>
                  <a:pt x="67" y="172"/>
                </a:moveTo>
                <a:cubicBezTo>
                  <a:pt x="68" y="173"/>
                  <a:pt x="68" y="173"/>
                  <a:pt x="68" y="173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8" y="146"/>
                  <a:pt x="68" y="146"/>
                  <a:pt x="68" y="146"/>
                </a:cubicBezTo>
                <a:cubicBezTo>
                  <a:pt x="68" y="145"/>
                  <a:pt x="68" y="145"/>
                  <a:pt x="68" y="145"/>
                </a:cubicBezTo>
                <a:cubicBezTo>
                  <a:pt x="67" y="145"/>
                  <a:pt x="67" y="145"/>
                  <a:pt x="67" y="145"/>
                </a:cubicBezTo>
                <a:cubicBezTo>
                  <a:pt x="67" y="143"/>
                  <a:pt x="67" y="143"/>
                  <a:pt x="67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8" y="143"/>
                  <a:pt x="68" y="143"/>
                  <a:pt x="68" y="143"/>
                </a:cubicBezTo>
                <a:cubicBezTo>
                  <a:pt x="67" y="143"/>
                  <a:pt x="67" y="143"/>
                  <a:pt x="67" y="143"/>
                </a:cubicBezTo>
                <a:cubicBezTo>
                  <a:pt x="67" y="141"/>
                  <a:pt x="67" y="141"/>
                  <a:pt x="67" y="141"/>
                </a:cubicBezTo>
                <a:cubicBezTo>
                  <a:pt x="68" y="141"/>
                  <a:pt x="68" y="141"/>
                  <a:pt x="68" y="141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32"/>
                  <a:pt x="68" y="132"/>
                  <a:pt x="68" y="132"/>
                </a:cubicBezTo>
                <a:cubicBezTo>
                  <a:pt x="68" y="127"/>
                  <a:pt x="68" y="127"/>
                  <a:pt x="68" y="127"/>
                </a:cubicBezTo>
                <a:cubicBezTo>
                  <a:pt x="68" y="133"/>
                  <a:pt x="68" y="133"/>
                  <a:pt x="68" y="133"/>
                </a:cubicBezTo>
                <a:cubicBezTo>
                  <a:pt x="67" y="134"/>
                  <a:pt x="67" y="134"/>
                  <a:pt x="67" y="134"/>
                </a:cubicBezTo>
                <a:lnTo>
                  <a:pt x="67" y="172"/>
                </a:lnTo>
                <a:close/>
                <a:moveTo>
                  <a:pt x="68" y="76"/>
                </a:moveTo>
                <a:cubicBezTo>
                  <a:pt x="68" y="77"/>
                  <a:pt x="68" y="77"/>
                  <a:pt x="68" y="77"/>
                </a:cubicBezTo>
                <a:cubicBezTo>
                  <a:pt x="67" y="76"/>
                  <a:pt x="67" y="76"/>
                  <a:pt x="67" y="76"/>
                </a:cubicBezTo>
                <a:cubicBezTo>
                  <a:pt x="67" y="75"/>
                  <a:pt x="67" y="75"/>
                  <a:pt x="67" y="75"/>
                </a:cubicBezTo>
                <a:lnTo>
                  <a:pt x="68" y="76"/>
                </a:lnTo>
                <a:close/>
                <a:moveTo>
                  <a:pt x="68" y="82"/>
                </a:moveTo>
                <a:cubicBezTo>
                  <a:pt x="68" y="102"/>
                  <a:pt x="68" y="102"/>
                  <a:pt x="68" y="102"/>
                </a:cubicBezTo>
                <a:cubicBezTo>
                  <a:pt x="67" y="108"/>
                  <a:pt x="67" y="108"/>
                  <a:pt x="67" y="108"/>
                </a:cubicBezTo>
                <a:cubicBezTo>
                  <a:pt x="67" y="97"/>
                  <a:pt x="67" y="97"/>
                  <a:pt x="67" y="97"/>
                </a:cubicBezTo>
                <a:cubicBezTo>
                  <a:pt x="68" y="94"/>
                  <a:pt x="68" y="94"/>
                  <a:pt x="68" y="94"/>
                </a:cubicBezTo>
                <a:cubicBezTo>
                  <a:pt x="68" y="95"/>
                  <a:pt x="67" y="95"/>
                  <a:pt x="67" y="96"/>
                </a:cubicBezTo>
                <a:cubicBezTo>
                  <a:pt x="67" y="81"/>
                  <a:pt x="67" y="81"/>
                  <a:pt x="67" y="81"/>
                </a:cubicBezTo>
                <a:lnTo>
                  <a:pt x="68" y="82"/>
                </a:lnTo>
                <a:close/>
                <a:moveTo>
                  <a:pt x="68" y="114"/>
                </a:moveTo>
                <a:cubicBezTo>
                  <a:pt x="68" y="118"/>
                  <a:pt x="68" y="118"/>
                  <a:pt x="68" y="118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24"/>
                  <a:pt x="67" y="124"/>
                  <a:pt x="67" y="124"/>
                </a:cubicBezTo>
                <a:lnTo>
                  <a:pt x="68" y="114"/>
                </a:lnTo>
                <a:close/>
                <a:moveTo>
                  <a:pt x="67" y="41"/>
                </a:moveTo>
                <a:cubicBezTo>
                  <a:pt x="67" y="42"/>
                  <a:pt x="66" y="43"/>
                  <a:pt x="66" y="44"/>
                </a:cubicBezTo>
                <a:cubicBezTo>
                  <a:pt x="66" y="73"/>
                  <a:pt x="66" y="73"/>
                  <a:pt x="66" y="73"/>
                </a:cubicBezTo>
                <a:cubicBezTo>
                  <a:pt x="67" y="73"/>
                  <a:pt x="67" y="73"/>
                  <a:pt x="67" y="73"/>
                </a:cubicBezTo>
                <a:lnTo>
                  <a:pt x="67" y="41"/>
                </a:lnTo>
                <a:close/>
                <a:moveTo>
                  <a:pt x="66" y="172"/>
                </a:moveTo>
                <a:cubicBezTo>
                  <a:pt x="67" y="172"/>
                  <a:pt x="67" y="172"/>
                  <a:pt x="67" y="172"/>
                </a:cubicBezTo>
                <a:cubicBezTo>
                  <a:pt x="67" y="134"/>
                  <a:pt x="67" y="134"/>
                  <a:pt x="67" y="134"/>
                </a:cubicBezTo>
                <a:cubicBezTo>
                  <a:pt x="66" y="135"/>
                  <a:pt x="66" y="135"/>
                  <a:pt x="66" y="135"/>
                </a:cubicBezTo>
                <a:cubicBezTo>
                  <a:pt x="67" y="129"/>
                  <a:pt x="67" y="129"/>
                  <a:pt x="67" y="129"/>
                </a:cubicBezTo>
                <a:cubicBezTo>
                  <a:pt x="67" y="124"/>
                  <a:pt x="67" y="124"/>
                  <a:pt x="67" y="124"/>
                </a:cubicBezTo>
                <a:cubicBezTo>
                  <a:pt x="66" y="133"/>
                  <a:pt x="66" y="133"/>
                  <a:pt x="66" y="133"/>
                </a:cubicBezTo>
                <a:cubicBezTo>
                  <a:pt x="66" y="142"/>
                  <a:pt x="66" y="142"/>
                  <a:pt x="66" y="142"/>
                </a:cubicBezTo>
                <a:cubicBezTo>
                  <a:pt x="67" y="141"/>
                  <a:pt x="67" y="141"/>
                  <a:pt x="67" y="141"/>
                </a:cubicBezTo>
                <a:cubicBezTo>
                  <a:pt x="67" y="145"/>
                  <a:pt x="67" y="145"/>
                  <a:pt x="67" y="145"/>
                </a:cubicBezTo>
                <a:cubicBezTo>
                  <a:pt x="66" y="145"/>
                  <a:pt x="66" y="145"/>
                  <a:pt x="66" y="145"/>
                </a:cubicBezTo>
                <a:lnTo>
                  <a:pt x="66" y="172"/>
                </a:lnTo>
                <a:close/>
                <a:moveTo>
                  <a:pt x="67" y="75"/>
                </a:moveTo>
                <a:cubicBezTo>
                  <a:pt x="67" y="76"/>
                  <a:pt x="67" y="76"/>
                  <a:pt x="67" y="76"/>
                </a:cubicBezTo>
                <a:cubicBezTo>
                  <a:pt x="67" y="76"/>
                  <a:pt x="67" y="76"/>
                  <a:pt x="67" y="76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79"/>
                  <a:pt x="66" y="79"/>
                  <a:pt x="66" y="79"/>
                </a:cubicBezTo>
                <a:cubicBezTo>
                  <a:pt x="66" y="77"/>
                  <a:pt x="66" y="77"/>
                  <a:pt x="66" y="77"/>
                </a:cubicBezTo>
                <a:cubicBezTo>
                  <a:pt x="66" y="77"/>
                  <a:pt x="66" y="77"/>
                  <a:pt x="66" y="77"/>
                </a:cubicBezTo>
                <a:cubicBezTo>
                  <a:pt x="67" y="76"/>
                  <a:pt x="67" y="76"/>
                  <a:pt x="67" y="76"/>
                </a:cubicBezTo>
                <a:cubicBezTo>
                  <a:pt x="66" y="76"/>
                  <a:pt x="66" y="76"/>
                  <a:pt x="66" y="76"/>
                </a:cubicBezTo>
                <a:cubicBezTo>
                  <a:pt x="66" y="75"/>
                  <a:pt x="66" y="75"/>
                  <a:pt x="66" y="75"/>
                </a:cubicBezTo>
                <a:lnTo>
                  <a:pt x="67" y="75"/>
                </a:lnTo>
                <a:close/>
                <a:moveTo>
                  <a:pt x="67" y="81"/>
                </a:moveTo>
                <a:cubicBezTo>
                  <a:pt x="67" y="96"/>
                  <a:pt x="67" y="96"/>
                  <a:pt x="67" y="96"/>
                </a:cubicBezTo>
                <a:cubicBezTo>
                  <a:pt x="67" y="97"/>
                  <a:pt x="66" y="98"/>
                  <a:pt x="66" y="99"/>
                </a:cubicBezTo>
                <a:cubicBezTo>
                  <a:pt x="66" y="80"/>
                  <a:pt x="66" y="80"/>
                  <a:pt x="66" y="80"/>
                </a:cubicBezTo>
                <a:lnTo>
                  <a:pt x="67" y="81"/>
                </a:lnTo>
                <a:close/>
                <a:moveTo>
                  <a:pt x="67" y="97"/>
                </a:moveTo>
                <a:cubicBezTo>
                  <a:pt x="66" y="102"/>
                  <a:pt x="66" y="102"/>
                  <a:pt x="66" y="102"/>
                </a:cubicBezTo>
                <a:cubicBezTo>
                  <a:pt x="66" y="113"/>
                  <a:pt x="66" y="113"/>
                  <a:pt x="66" y="113"/>
                </a:cubicBezTo>
                <a:cubicBezTo>
                  <a:pt x="67" y="108"/>
                  <a:pt x="67" y="108"/>
                  <a:pt x="67" y="108"/>
                </a:cubicBezTo>
                <a:lnTo>
                  <a:pt x="67" y="97"/>
                </a:lnTo>
                <a:close/>
                <a:moveTo>
                  <a:pt x="66" y="44"/>
                </a:moveTo>
                <a:cubicBezTo>
                  <a:pt x="66" y="44"/>
                  <a:pt x="65" y="45"/>
                  <a:pt x="65" y="46"/>
                </a:cubicBezTo>
                <a:cubicBezTo>
                  <a:pt x="65" y="45"/>
                  <a:pt x="65" y="45"/>
                  <a:pt x="65" y="45"/>
                </a:cubicBezTo>
                <a:cubicBezTo>
                  <a:pt x="62" y="48"/>
                  <a:pt x="62" y="48"/>
                  <a:pt x="62" y="48"/>
                </a:cubicBezTo>
                <a:cubicBezTo>
                  <a:pt x="62" y="48"/>
                  <a:pt x="62" y="48"/>
                  <a:pt x="62" y="48"/>
                </a:cubicBezTo>
                <a:cubicBezTo>
                  <a:pt x="65" y="46"/>
                  <a:pt x="65" y="46"/>
                  <a:pt x="65" y="46"/>
                </a:cubicBezTo>
                <a:cubicBezTo>
                  <a:pt x="64" y="48"/>
                  <a:pt x="63" y="50"/>
                  <a:pt x="62" y="52"/>
                </a:cubicBezTo>
                <a:cubicBezTo>
                  <a:pt x="62" y="71"/>
                  <a:pt x="62" y="71"/>
                  <a:pt x="62" y="71"/>
                </a:cubicBezTo>
                <a:cubicBezTo>
                  <a:pt x="63" y="72"/>
                  <a:pt x="65" y="72"/>
                  <a:pt x="66" y="73"/>
                </a:cubicBezTo>
                <a:lnTo>
                  <a:pt x="66" y="44"/>
                </a:lnTo>
                <a:close/>
                <a:moveTo>
                  <a:pt x="62" y="170"/>
                </a:moveTo>
                <a:cubicBezTo>
                  <a:pt x="63" y="171"/>
                  <a:pt x="65" y="171"/>
                  <a:pt x="66" y="172"/>
                </a:cubicBezTo>
                <a:cubicBezTo>
                  <a:pt x="66" y="145"/>
                  <a:pt x="66" y="145"/>
                  <a:pt x="66" y="145"/>
                </a:cubicBezTo>
                <a:cubicBezTo>
                  <a:pt x="65" y="145"/>
                  <a:pt x="65" y="145"/>
                  <a:pt x="65" y="145"/>
                </a:cubicBezTo>
                <a:cubicBezTo>
                  <a:pt x="65" y="142"/>
                  <a:pt x="65" y="142"/>
                  <a:pt x="65" y="142"/>
                </a:cubicBezTo>
                <a:cubicBezTo>
                  <a:pt x="66" y="142"/>
                  <a:pt x="66" y="142"/>
                  <a:pt x="66" y="142"/>
                </a:cubicBezTo>
                <a:cubicBezTo>
                  <a:pt x="66" y="133"/>
                  <a:pt x="66" y="133"/>
                  <a:pt x="66" y="133"/>
                </a:cubicBezTo>
                <a:cubicBezTo>
                  <a:pt x="66" y="136"/>
                  <a:pt x="66" y="136"/>
                  <a:pt x="66" y="136"/>
                </a:cubicBezTo>
                <a:cubicBezTo>
                  <a:pt x="65" y="137"/>
                  <a:pt x="63" y="138"/>
                  <a:pt x="62" y="140"/>
                </a:cubicBezTo>
                <a:cubicBezTo>
                  <a:pt x="62" y="142"/>
                  <a:pt x="62" y="142"/>
                  <a:pt x="62" y="142"/>
                </a:cubicBezTo>
                <a:cubicBezTo>
                  <a:pt x="63" y="142"/>
                  <a:pt x="64" y="142"/>
                  <a:pt x="65" y="142"/>
                </a:cubicBezTo>
                <a:cubicBezTo>
                  <a:pt x="65" y="145"/>
                  <a:pt x="65" y="145"/>
                  <a:pt x="65" y="145"/>
                </a:cubicBezTo>
                <a:cubicBezTo>
                  <a:pt x="62" y="144"/>
                  <a:pt x="62" y="144"/>
                  <a:pt x="62" y="144"/>
                </a:cubicBezTo>
                <a:lnTo>
                  <a:pt x="62" y="170"/>
                </a:lnTo>
                <a:close/>
                <a:moveTo>
                  <a:pt x="66" y="75"/>
                </a:moveTo>
                <a:cubicBezTo>
                  <a:pt x="66" y="76"/>
                  <a:pt x="66" y="76"/>
                  <a:pt x="66" y="76"/>
                </a:cubicBezTo>
                <a:cubicBezTo>
                  <a:pt x="62" y="74"/>
                  <a:pt x="62" y="74"/>
                  <a:pt x="62" y="74"/>
                </a:cubicBezTo>
                <a:cubicBezTo>
                  <a:pt x="62" y="74"/>
                  <a:pt x="62" y="74"/>
                  <a:pt x="62" y="74"/>
                </a:cubicBezTo>
                <a:lnTo>
                  <a:pt x="66" y="75"/>
                </a:lnTo>
                <a:close/>
                <a:moveTo>
                  <a:pt x="66" y="77"/>
                </a:moveTo>
                <a:cubicBezTo>
                  <a:pt x="66" y="79"/>
                  <a:pt x="66" y="79"/>
                  <a:pt x="66" y="79"/>
                </a:cubicBezTo>
                <a:cubicBezTo>
                  <a:pt x="66" y="80"/>
                  <a:pt x="66" y="80"/>
                  <a:pt x="66" y="80"/>
                </a:cubicBezTo>
                <a:cubicBezTo>
                  <a:pt x="66" y="80"/>
                  <a:pt x="66" y="80"/>
                  <a:pt x="66" y="80"/>
                </a:cubicBezTo>
                <a:cubicBezTo>
                  <a:pt x="66" y="99"/>
                  <a:pt x="66" y="99"/>
                  <a:pt x="66" y="99"/>
                </a:cubicBezTo>
                <a:cubicBezTo>
                  <a:pt x="64" y="103"/>
                  <a:pt x="63" y="108"/>
                  <a:pt x="62" y="112"/>
                </a:cubicBezTo>
                <a:cubicBezTo>
                  <a:pt x="62" y="77"/>
                  <a:pt x="62" y="77"/>
                  <a:pt x="62" y="77"/>
                </a:cubicBezTo>
                <a:cubicBezTo>
                  <a:pt x="65" y="79"/>
                  <a:pt x="65" y="79"/>
                  <a:pt x="65" y="79"/>
                </a:cubicBezTo>
                <a:lnTo>
                  <a:pt x="66" y="77"/>
                </a:lnTo>
                <a:close/>
                <a:moveTo>
                  <a:pt x="66" y="102"/>
                </a:moveTo>
                <a:cubicBezTo>
                  <a:pt x="62" y="119"/>
                  <a:pt x="62" y="119"/>
                  <a:pt x="62" y="119"/>
                </a:cubicBezTo>
                <a:cubicBezTo>
                  <a:pt x="62" y="130"/>
                  <a:pt x="62" y="130"/>
                  <a:pt x="62" y="130"/>
                </a:cubicBezTo>
                <a:cubicBezTo>
                  <a:pt x="66" y="113"/>
                  <a:pt x="66" y="113"/>
                  <a:pt x="66" y="113"/>
                </a:cubicBezTo>
                <a:lnTo>
                  <a:pt x="66" y="102"/>
                </a:lnTo>
                <a:close/>
                <a:moveTo>
                  <a:pt x="62" y="48"/>
                </a:moveTo>
                <a:cubicBezTo>
                  <a:pt x="51" y="55"/>
                  <a:pt x="51" y="55"/>
                  <a:pt x="51" y="55"/>
                </a:cubicBezTo>
                <a:cubicBezTo>
                  <a:pt x="51" y="56"/>
                  <a:pt x="51" y="56"/>
                  <a:pt x="51" y="56"/>
                </a:cubicBezTo>
                <a:cubicBezTo>
                  <a:pt x="62" y="48"/>
                  <a:pt x="62" y="48"/>
                  <a:pt x="62" y="48"/>
                </a:cubicBezTo>
                <a:close/>
                <a:moveTo>
                  <a:pt x="51" y="166"/>
                </a:moveTo>
                <a:cubicBezTo>
                  <a:pt x="51" y="141"/>
                  <a:pt x="51" y="141"/>
                  <a:pt x="51" y="141"/>
                </a:cubicBezTo>
                <a:cubicBezTo>
                  <a:pt x="53" y="142"/>
                  <a:pt x="55" y="142"/>
                  <a:pt x="57" y="143"/>
                </a:cubicBezTo>
                <a:cubicBezTo>
                  <a:pt x="57" y="140"/>
                  <a:pt x="57" y="140"/>
                  <a:pt x="57" y="140"/>
                </a:cubicBezTo>
                <a:cubicBezTo>
                  <a:pt x="55" y="139"/>
                  <a:pt x="53" y="138"/>
                  <a:pt x="51" y="136"/>
                </a:cubicBezTo>
                <a:cubicBezTo>
                  <a:pt x="51" y="67"/>
                  <a:pt x="51" y="67"/>
                  <a:pt x="51" y="67"/>
                </a:cubicBezTo>
                <a:cubicBezTo>
                  <a:pt x="53" y="66"/>
                  <a:pt x="55" y="63"/>
                  <a:pt x="57" y="60"/>
                </a:cubicBezTo>
                <a:cubicBezTo>
                  <a:pt x="51" y="61"/>
                  <a:pt x="51" y="61"/>
                  <a:pt x="51" y="61"/>
                </a:cubicBezTo>
                <a:cubicBezTo>
                  <a:pt x="51" y="60"/>
                  <a:pt x="51" y="60"/>
                  <a:pt x="51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7" y="60"/>
                  <a:pt x="57" y="60"/>
                  <a:pt x="57" y="60"/>
                </a:cubicBezTo>
                <a:cubicBezTo>
                  <a:pt x="59" y="57"/>
                  <a:pt x="60" y="55"/>
                  <a:pt x="62" y="52"/>
                </a:cubicBezTo>
                <a:cubicBezTo>
                  <a:pt x="62" y="71"/>
                  <a:pt x="62" y="71"/>
                  <a:pt x="62" y="71"/>
                </a:cubicBezTo>
                <a:cubicBezTo>
                  <a:pt x="59" y="70"/>
                  <a:pt x="55" y="69"/>
                  <a:pt x="51" y="69"/>
                </a:cubicBezTo>
                <a:cubicBezTo>
                  <a:pt x="53" y="70"/>
                  <a:pt x="53" y="70"/>
                  <a:pt x="53" y="70"/>
                </a:cubicBezTo>
                <a:cubicBezTo>
                  <a:pt x="62" y="74"/>
                  <a:pt x="62" y="74"/>
                  <a:pt x="62" y="74"/>
                </a:cubicBezTo>
                <a:cubicBezTo>
                  <a:pt x="62" y="74"/>
                  <a:pt x="62" y="74"/>
                  <a:pt x="62" y="74"/>
                </a:cubicBezTo>
                <a:cubicBezTo>
                  <a:pt x="55" y="71"/>
                  <a:pt x="55" y="71"/>
                  <a:pt x="55" y="71"/>
                </a:cubicBezTo>
                <a:cubicBezTo>
                  <a:pt x="62" y="77"/>
                  <a:pt x="62" y="77"/>
                  <a:pt x="62" y="77"/>
                </a:cubicBezTo>
                <a:cubicBezTo>
                  <a:pt x="62" y="112"/>
                  <a:pt x="62" y="112"/>
                  <a:pt x="62" y="112"/>
                </a:cubicBezTo>
                <a:cubicBezTo>
                  <a:pt x="60" y="122"/>
                  <a:pt x="59" y="130"/>
                  <a:pt x="59" y="135"/>
                </a:cubicBezTo>
                <a:cubicBezTo>
                  <a:pt x="62" y="119"/>
                  <a:pt x="62" y="119"/>
                  <a:pt x="62" y="119"/>
                </a:cubicBezTo>
                <a:cubicBezTo>
                  <a:pt x="62" y="130"/>
                  <a:pt x="62" y="130"/>
                  <a:pt x="62" y="130"/>
                </a:cubicBezTo>
                <a:cubicBezTo>
                  <a:pt x="60" y="142"/>
                  <a:pt x="60" y="142"/>
                  <a:pt x="60" y="142"/>
                </a:cubicBezTo>
                <a:cubicBezTo>
                  <a:pt x="60" y="141"/>
                  <a:pt x="61" y="140"/>
                  <a:pt x="62" y="140"/>
                </a:cubicBezTo>
                <a:cubicBezTo>
                  <a:pt x="62" y="142"/>
                  <a:pt x="62" y="142"/>
                  <a:pt x="62" y="142"/>
                </a:cubicBezTo>
                <a:cubicBezTo>
                  <a:pt x="61" y="143"/>
                  <a:pt x="60" y="143"/>
                  <a:pt x="59" y="143"/>
                </a:cubicBezTo>
                <a:cubicBezTo>
                  <a:pt x="59" y="143"/>
                  <a:pt x="59" y="143"/>
                  <a:pt x="59" y="143"/>
                </a:cubicBezTo>
                <a:cubicBezTo>
                  <a:pt x="62" y="144"/>
                  <a:pt x="62" y="144"/>
                  <a:pt x="62" y="144"/>
                </a:cubicBezTo>
                <a:cubicBezTo>
                  <a:pt x="62" y="170"/>
                  <a:pt x="62" y="170"/>
                  <a:pt x="62" y="170"/>
                </a:cubicBezTo>
                <a:cubicBezTo>
                  <a:pt x="58" y="169"/>
                  <a:pt x="55" y="167"/>
                  <a:pt x="51" y="166"/>
                </a:cubicBezTo>
                <a:close/>
                <a:moveTo>
                  <a:pt x="51" y="55"/>
                </a:moveTo>
                <a:cubicBezTo>
                  <a:pt x="46" y="59"/>
                  <a:pt x="46" y="59"/>
                  <a:pt x="46" y="59"/>
                </a:cubicBezTo>
                <a:cubicBezTo>
                  <a:pt x="46" y="60"/>
                  <a:pt x="46" y="60"/>
                  <a:pt x="46" y="60"/>
                </a:cubicBezTo>
                <a:cubicBezTo>
                  <a:pt x="51" y="56"/>
                  <a:pt x="51" y="56"/>
                  <a:pt x="51" y="56"/>
                </a:cubicBezTo>
                <a:lnTo>
                  <a:pt x="51" y="55"/>
                </a:lnTo>
                <a:close/>
                <a:moveTo>
                  <a:pt x="46" y="164"/>
                </a:moveTo>
                <a:cubicBezTo>
                  <a:pt x="48" y="164"/>
                  <a:pt x="49" y="165"/>
                  <a:pt x="51" y="166"/>
                </a:cubicBezTo>
                <a:cubicBezTo>
                  <a:pt x="51" y="141"/>
                  <a:pt x="51" y="141"/>
                  <a:pt x="51" y="141"/>
                </a:cubicBezTo>
                <a:cubicBezTo>
                  <a:pt x="49" y="140"/>
                  <a:pt x="48" y="140"/>
                  <a:pt x="46" y="139"/>
                </a:cubicBezTo>
                <a:lnTo>
                  <a:pt x="46" y="164"/>
                </a:lnTo>
                <a:close/>
                <a:moveTo>
                  <a:pt x="51" y="60"/>
                </a:moveTo>
                <a:cubicBezTo>
                  <a:pt x="51" y="61"/>
                  <a:pt x="51" y="61"/>
                  <a:pt x="51" y="61"/>
                </a:cubicBezTo>
                <a:cubicBezTo>
                  <a:pt x="46" y="62"/>
                  <a:pt x="46" y="62"/>
                  <a:pt x="46" y="62"/>
                </a:cubicBezTo>
                <a:cubicBezTo>
                  <a:pt x="46" y="61"/>
                  <a:pt x="46" y="61"/>
                  <a:pt x="46" y="61"/>
                </a:cubicBezTo>
                <a:lnTo>
                  <a:pt x="51" y="60"/>
                </a:lnTo>
                <a:close/>
                <a:moveTo>
                  <a:pt x="51" y="67"/>
                </a:moveTo>
                <a:cubicBezTo>
                  <a:pt x="51" y="136"/>
                  <a:pt x="51" y="136"/>
                  <a:pt x="51" y="136"/>
                </a:cubicBezTo>
                <a:cubicBezTo>
                  <a:pt x="50" y="136"/>
                  <a:pt x="48" y="135"/>
                  <a:pt x="47" y="134"/>
                </a:cubicBezTo>
                <a:cubicBezTo>
                  <a:pt x="46" y="137"/>
                  <a:pt x="46" y="137"/>
                  <a:pt x="46" y="137"/>
                </a:cubicBezTo>
                <a:cubicBezTo>
                  <a:pt x="46" y="136"/>
                  <a:pt x="46" y="136"/>
                  <a:pt x="46" y="136"/>
                </a:cubicBezTo>
                <a:cubicBezTo>
                  <a:pt x="46" y="134"/>
                  <a:pt x="46" y="134"/>
                  <a:pt x="46" y="134"/>
                </a:cubicBezTo>
                <a:cubicBezTo>
                  <a:pt x="46" y="134"/>
                  <a:pt x="46" y="134"/>
                  <a:pt x="46" y="134"/>
                </a:cubicBezTo>
                <a:cubicBezTo>
                  <a:pt x="46" y="65"/>
                  <a:pt x="46" y="65"/>
                  <a:pt x="46" y="65"/>
                </a:cubicBezTo>
                <a:cubicBezTo>
                  <a:pt x="50" y="68"/>
                  <a:pt x="50" y="68"/>
                  <a:pt x="50" y="68"/>
                </a:cubicBezTo>
                <a:cubicBezTo>
                  <a:pt x="51" y="68"/>
                  <a:pt x="51" y="68"/>
                  <a:pt x="51" y="67"/>
                </a:cubicBezTo>
                <a:close/>
                <a:moveTo>
                  <a:pt x="46" y="59"/>
                </a:moveTo>
                <a:cubicBezTo>
                  <a:pt x="44" y="60"/>
                  <a:pt x="44" y="60"/>
                  <a:pt x="44" y="60"/>
                </a:cubicBezTo>
                <a:cubicBezTo>
                  <a:pt x="44" y="61"/>
                  <a:pt x="44" y="61"/>
                  <a:pt x="44" y="61"/>
                </a:cubicBezTo>
                <a:cubicBezTo>
                  <a:pt x="46" y="60"/>
                  <a:pt x="46" y="60"/>
                  <a:pt x="46" y="60"/>
                </a:cubicBezTo>
                <a:lnTo>
                  <a:pt x="46" y="59"/>
                </a:lnTo>
                <a:close/>
                <a:moveTo>
                  <a:pt x="44" y="163"/>
                </a:moveTo>
                <a:cubicBezTo>
                  <a:pt x="46" y="164"/>
                  <a:pt x="46" y="164"/>
                  <a:pt x="46" y="164"/>
                </a:cubicBezTo>
                <a:cubicBezTo>
                  <a:pt x="46" y="139"/>
                  <a:pt x="46" y="139"/>
                  <a:pt x="46" y="139"/>
                </a:cubicBezTo>
                <a:cubicBezTo>
                  <a:pt x="45" y="139"/>
                  <a:pt x="45" y="139"/>
                  <a:pt x="45" y="139"/>
                </a:cubicBezTo>
                <a:cubicBezTo>
                  <a:pt x="46" y="137"/>
                  <a:pt x="46" y="137"/>
                  <a:pt x="46" y="137"/>
                </a:cubicBezTo>
                <a:cubicBezTo>
                  <a:pt x="46" y="136"/>
                  <a:pt x="46" y="136"/>
                  <a:pt x="46" y="136"/>
                </a:cubicBezTo>
                <a:cubicBezTo>
                  <a:pt x="45" y="139"/>
                  <a:pt x="45" y="139"/>
                  <a:pt x="45" y="139"/>
                </a:cubicBezTo>
                <a:cubicBezTo>
                  <a:pt x="44" y="139"/>
                  <a:pt x="44" y="139"/>
                  <a:pt x="44" y="139"/>
                </a:cubicBezTo>
                <a:lnTo>
                  <a:pt x="44" y="163"/>
                </a:lnTo>
                <a:close/>
                <a:moveTo>
                  <a:pt x="46" y="61"/>
                </a:moveTo>
                <a:cubicBezTo>
                  <a:pt x="46" y="62"/>
                  <a:pt x="46" y="62"/>
                  <a:pt x="46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2"/>
                  <a:pt x="44" y="62"/>
                  <a:pt x="44" y="62"/>
                </a:cubicBezTo>
                <a:lnTo>
                  <a:pt x="46" y="61"/>
                </a:lnTo>
                <a:close/>
                <a:moveTo>
                  <a:pt x="46" y="65"/>
                </a:moveTo>
                <a:cubicBezTo>
                  <a:pt x="46" y="134"/>
                  <a:pt x="46" y="134"/>
                  <a:pt x="46" y="134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4" y="63"/>
                  <a:pt x="44" y="63"/>
                  <a:pt x="44" y="63"/>
                </a:cubicBezTo>
                <a:lnTo>
                  <a:pt x="46" y="65"/>
                </a:lnTo>
                <a:close/>
                <a:moveTo>
                  <a:pt x="44" y="60"/>
                </a:move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62"/>
                  <a:pt x="42" y="62"/>
                  <a:pt x="42" y="62"/>
                </a:cubicBezTo>
                <a:cubicBezTo>
                  <a:pt x="42" y="132"/>
                  <a:pt x="42" y="132"/>
                  <a:pt x="42" y="132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3" y="134"/>
                  <a:pt x="43" y="134"/>
                  <a:pt x="43" y="134"/>
                </a:cubicBezTo>
                <a:cubicBezTo>
                  <a:pt x="42" y="133"/>
                  <a:pt x="42" y="133"/>
                  <a:pt x="42" y="133"/>
                </a:cubicBezTo>
                <a:cubicBezTo>
                  <a:pt x="42" y="134"/>
                  <a:pt x="42" y="134"/>
                  <a:pt x="42" y="134"/>
                </a:cubicBezTo>
                <a:cubicBezTo>
                  <a:pt x="43" y="134"/>
                  <a:pt x="43" y="134"/>
                  <a:pt x="43" y="134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2" y="136"/>
                  <a:pt x="42" y="136"/>
                  <a:pt x="42" y="136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4" y="133"/>
                  <a:pt x="44" y="133"/>
                  <a:pt x="44" y="133"/>
                </a:cubicBezTo>
                <a:cubicBezTo>
                  <a:pt x="44" y="63"/>
                  <a:pt x="44" y="63"/>
                  <a:pt x="44" y="63"/>
                </a:cubicBezTo>
                <a:cubicBezTo>
                  <a:pt x="43" y="62"/>
                  <a:pt x="43" y="62"/>
                  <a:pt x="43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4" y="62"/>
                  <a:pt x="44" y="62"/>
                  <a:pt x="44" y="62"/>
                </a:cubicBezTo>
                <a:cubicBezTo>
                  <a:pt x="43" y="62"/>
                  <a:pt x="43" y="62"/>
                  <a:pt x="43" y="62"/>
                </a:cubicBezTo>
                <a:cubicBezTo>
                  <a:pt x="44" y="61"/>
                  <a:pt x="44" y="61"/>
                  <a:pt x="44" y="61"/>
                </a:cubicBezTo>
                <a:lnTo>
                  <a:pt x="44" y="60"/>
                </a:lnTo>
                <a:close/>
                <a:moveTo>
                  <a:pt x="42" y="162"/>
                </a:moveTo>
                <a:cubicBezTo>
                  <a:pt x="44" y="163"/>
                  <a:pt x="44" y="163"/>
                  <a:pt x="44" y="163"/>
                </a:cubicBezTo>
                <a:cubicBezTo>
                  <a:pt x="44" y="139"/>
                  <a:pt x="44" y="139"/>
                  <a:pt x="44" y="139"/>
                </a:cubicBezTo>
                <a:cubicBezTo>
                  <a:pt x="42" y="138"/>
                  <a:pt x="42" y="138"/>
                  <a:pt x="42" y="138"/>
                </a:cubicBezTo>
                <a:lnTo>
                  <a:pt x="42" y="162"/>
                </a:lnTo>
                <a:close/>
                <a:moveTo>
                  <a:pt x="42" y="62"/>
                </a:moveTo>
                <a:cubicBezTo>
                  <a:pt x="41" y="61"/>
                  <a:pt x="41" y="61"/>
                  <a:pt x="41" y="6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41" y="133"/>
                  <a:pt x="41" y="133"/>
                  <a:pt x="41" y="133"/>
                </a:cubicBezTo>
                <a:cubicBezTo>
                  <a:pt x="42" y="134"/>
                  <a:pt x="42" y="134"/>
                  <a:pt x="42" y="134"/>
                </a:cubicBezTo>
                <a:cubicBezTo>
                  <a:pt x="42" y="133"/>
                  <a:pt x="42" y="133"/>
                  <a:pt x="42" y="133"/>
                </a:cubicBezTo>
                <a:cubicBezTo>
                  <a:pt x="41" y="132"/>
                  <a:pt x="41" y="132"/>
                  <a:pt x="41" y="132"/>
                </a:cubicBezTo>
                <a:cubicBezTo>
                  <a:pt x="41" y="131"/>
                  <a:pt x="41" y="131"/>
                  <a:pt x="41" y="131"/>
                </a:cubicBezTo>
                <a:cubicBezTo>
                  <a:pt x="42" y="132"/>
                  <a:pt x="42" y="132"/>
                  <a:pt x="42" y="132"/>
                </a:cubicBezTo>
                <a:lnTo>
                  <a:pt x="42" y="62"/>
                </a:lnTo>
                <a:close/>
                <a:moveTo>
                  <a:pt x="41" y="161"/>
                </a:moveTo>
                <a:cubicBezTo>
                  <a:pt x="42" y="162"/>
                  <a:pt x="42" y="162"/>
                  <a:pt x="42" y="162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2" y="137"/>
                  <a:pt x="42" y="137"/>
                  <a:pt x="42" y="137"/>
                </a:cubicBezTo>
                <a:cubicBezTo>
                  <a:pt x="42" y="138"/>
                  <a:pt x="42" y="138"/>
                  <a:pt x="42" y="138"/>
                </a:cubicBezTo>
                <a:cubicBezTo>
                  <a:pt x="41" y="138"/>
                  <a:pt x="41" y="138"/>
                  <a:pt x="41" y="138"/>
                </a:cubicBezTo>
                <a:lnTo>
                  <a:pt x="41" y="161"/>
                </a:lnTo>
                <a:close/>
                <a:moveTo>
                  <a:pt x="42" y="136"/>
                </a:moveTo>
                <a:cubicBezTo>
                  <a:pt x="42" y="136"/>
                  <a:pt x="42" y="136"/>
                  <a:pt x="42" y="136"/>
                </a:cubicBezTo>
                <a:cubicBezTo>
                  <a:pt x="41" y="135"/>
                  <a:pt x="41" y="135"/>
                  <a:pt x="41" y="135"/>
                </a:cubicBezTo>
                <a:cubicBezTo>
                  <a:pt x="41" y="134"/>
                  <a:pt x="41" y="134"/>
                  <a:pt x="41" y="134"/>
                </a:cubicBezTo>
                <a:lnTo>
                  <a:pt x="42" y="136"/>
                </a:lnTo>
                <a:close/>
                <a:moveTo>
                  <a:pt x="41" y="61"/>
                </a:moveTo>
                <a:cubicBezTo>
                  <a:pt x="40" y="60"/>
                  <a:pt x="40" y="60"/>
                  <a:pt x="40" y="60"/>
                </a:cubicBezTo>
                <a:cubicBezTo>
                  <a:pt x="40" y="131"/>
                  <a:pt x="40" y="131"/>
                  <a:pt x="40" y="131"/>
                </a:cubicBezTo>
                <a:cubicBezTo>
                  <a:pt x="41" y="131"/>
                  <a:pt x="41" y="131"/>
                  <a:pt x="41" y="131"/>
                </a:cubicBezTo>
                <a:lnTo>
                  <a:pt x="41" y="61"/>
                </a:lnTo>
                <a:close/>
                <a:moveTo>
                  <a:pt x="40" y="161"/>
                </a:moveTo>
                <a:cubicBezTo>
                  <a:pt x="41" y="161"/>
                  <a:pt x="41" y="161"/>
                  <a:pt x="41" y="161"/>
                </a:cubicBezTo>
                <a:cubicBezTo>
                  <a:pt x="41" y="138"/>
                  <a:pt x="41" y="138"/>
                  <a:pt x="41" y="138"/>
                </a:cubicBezTo>
                <a:cubicBezTo>
                  <a:pt x="40" y="138"/>
                  <a:pt x="40" y="138"/>
                  <a:pt x="40" y="138"/>
                </a:cubicBezTo>
                <a:lnTo>
                  <a:pt x="40" y="161"/>
                </a:lnTo>
                <a:close/>
                <a:moveTo>
                  <a:pt x="41" y="132"/>
                </a:moveTo>
                <a:cubicBezTo>
                  <a:pt x="41" y="133"/>
                  <a:pt x="41" y="133"/>
                  <a:pt x="41" y="133"/>
                </a:cubicBezTo>
                <a:cubicBezTo>
                  <a:pt x="40" y="134"/>
                  <a:pt x="40" y="134"/>
                  <a:pt x="40" y="134"/>
                </a:cubicBezTo>
                <a:cubicBezTo>
                  <a:pt x="40" y="133"/>
                  <a:pt x="40" y="133"/>
                  <a:pt x="40" y="133"/>
                </a:cubicBezTo>
                <a:cubicBezTo>
                  <a:pt x="40" y="132"/>
                  <a:pt x="40" y="132"/>
                  <a:pt x="40" y="132"/>
                </a:cubicBezTo>
                <a:cubicBezTo>
                  <a:pt x="40" y="132"/>
                  <a:pt x="40" y="132"/>
                  <a:pt x="40" y="132"/>
                </a:cubicBezTo>
                <a:cubicBezTo>
                  <a:pt x="40" y="132"/>
                  <a:pt x="40" y="132"/>
                  <a:pt x="40" y="132"/>
                </a:cubicBezTo>
                <a:lnTo>
                  <a:pt x="41" y="132"/>
                </a:lnTo>
                <a:close/>
                <a:moveTo>
                  <a:pt x="41" y="134"/>
                </a:moveTo>
                <a:cubicBezTo>
                  <a:pt x="41" y="135"/>
                  <a:pt x="41" y="135"/>
                  <a:pt x="41" y="135"/>
                </a:cubicBezTo>
                <a:cubicBezTo>
                  <a:pt x="40" y="135"/>
                  <a:pt x="40" y="135"/>
                  <a:pt x="40" y="135"/>
                </a:cubicBezTo>
                <a:cubicBezTo>
                  <a:pt x="40" y="134"/>
                  <a:pt x="40" y="134"/>
                  <a:pt x="40" y="134"/>
                </a:cubicBezTo>
                <a:lnTo>
                  <a:pt x="41" y="134"/>
                </a:lnTo>
                <a:close/>
                <a:moveTo>
                  <a:pt x="40" y="60"/>
                </a:moveTo>
                <a:cubicBezTo>
                  <a:pt x="39" y="60"/>
                  <a:pt x="39" y="60"/>
                  <a:pt x="39" y="60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130"/>
                  <a:pt x="39" y="130"/>
                  <a:pt x="39" y="130"/>
                </a:cubicBezTo>
                <a:cubicBezTo>
                  <a:pt x="40" y="131"/>
                  <a:pt x="40" y="131"/>
                  <a:pt x="40" y="131"/>
                </a:cubicBezTo>
                <a:lnTo>
                  <a:pt x="40" y="60"/>
                </a:lnTo>
                <a:close/>
                <a:moveTo>
                  <a:pt x="39" y="160"/>
                </a:moveTo>
                <a:cubicBezTo>
                  <a:pt x="40" y="161"/>
                  <a:pt x="40" y="161"/>
                  <a:pt x="40" y="161"/>
                </a:cubicBezTo>
                <a:cubicBezTo>
                  <a:pt x="40" y="138"/>
                  <a:pt x="40" y="138"/>
                  <a:pt x="40" y="138"/>
                </a:cubicBezTo>
                <a:cubicBezTo>
                  <a:pt x="39" y="137"/>
                  <a:pt x="39" y="137"/>
                  <a:pt x="39" y="137"/>
                </a:cubicBezTo>
                <a:cubicBezTo>
                  <a:pt x="39" y="137"/>
                  <a:pt x="39" y="137"/>
                  <a:pt x="39" y="137"/>
                </a:cubicBezTo>
                <a:lnTo>
                  <a:pt x="39" y="160"/>
                </a:lnTo>
                <a:close/>
                <a:moveTo>
                  <a:pt x="40" y="132"/>
                </a:moveTo>
                <a:cubicBezTo>
                  <a:pt x="40" y="132"/>
                  <a:pt x="40" y="132"/>
                  <a:pt x="40" y="132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39" y="131"/>
                  <a:pt x="39" y="131"/>
                  <a:pt x="39" y="131"/>
                </a:cubicBezTo>
                <a:lnTo>
                  <a:pt x="40" y="132"/>
                </a:lnTo>
                <a:close/>
                <a:moveTo>
                  <a:pt x="40" y="133"/>
                </a:moveTo>
                <a:cubicBezTo>
                  <a:pt x="40" y="134"/>
                  <a:pt x="40" y="134"/>
                  <a:pt x="40" y="134"/>
                </a:cubicBezTo>
                <a:cubicBezTo>
                  <a:pt x="40" y="134"/>
                  <a:pt x="40" y="134"/>
                  <a:pt x="40" y="134"/>
                </a:cubicBezTo>
                <a:cubicBezTo>
                  <a:pt x="40" y="134"/>
                  <a:pt x="40" y="134"/>
                  <a:pt x="40" y="134"/>
                </a:cubicBezTo>
                <a:cubicBezTo>
                  <a:pt x="40" y="135"/>
                  <a:pt x="40" y="135"/>
                  <a:pt x="40" y="135"/>
                </a:cubicBezTo>
                <a:cubicBezTo>
                  <a:pt x="40" y="135"/>
                  <a:pt x="40" y="135"/>
                  <a:pt x="40" y="135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39" y="135"/>
                  <a:pt x="39" y="135"/>
                  <a:pt x="39" y="135"/>
                </a:cubicBezTo>
                <a:cubicBezTo>
                  <a:pt x="39" y="134"/>
                  <a:pt x="39" y="134"/>
                  <a:pt x="39" y="134"/>
                </a:cubicBezTo>
                <a:cubicBezTo>
                  <a:pt x="39" y="134"/>
                  <a:pt x="39" y="134"/>
                  <a:pt x="39" y="134"/>
                </a:cubicBezTo>
                <a:cubicBezTo>
                  <a:pt x="39" y="133"/>
                  <a:pt x="39" y="133"/>
                  <a:pt x="39" y="133"/>
                </a:cubicBezTo>
                <a:cubicBezTo>
                  <a:pt x="40" y="134"/>
                  <a:pt x="40" y="134"/>
                  <a:pt x="40" y="134"/>
                </a:cubicBezTo>
                <a:lnTo>
                  <a:pt x="40" y="133"/>
                </a:lnTo>
                <a:close/>
                <a:moveTo>
                  <a:pt x="39" y="60"/>
                </a:moveTo>
                <a:cubicBezTo>
                  <a:pt x="38" y="59"/>
                  <a:pt x="38" y="59"/>
                  <a:pt x="38" y="59"/>
                </a:cubicBezTo>
                <a:cubicBezTo>
                  <a:pt x="38" y="60"/>
                  <a:pt x="38" y="60"/>
                  <a:pt x="38" y="60"/>
                </a:cubicBezTo>
                <a:cubicBezTo>
                  <a:pt x="39" y="61"/>
                  <a:pt x="39" y="61"/>
                  <a:pt x="39" y="61"/>
                </a:cubicBezTo>
                <a:lnTo>
                  <a:pt x="39" y="60"/>
                </a:lnTo>
                <a:close/>
                <a:moveTo>
                  <a:pt x="39" y="61"/>
                </a:moveTo>
                <a:cubicBezTo>
                  <a:pt x="39" y="62"/>
                  <a:pt x="38" y="62"/>
                  <a:pt x="38" y="63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38" y="130"/>
                  <a:pt x="38" y="130"/>
                  <a:pt x="38" y="130"/>
                </a:cubicBezTo>
                <a:cubicBezTo>
                  <a:pt x="38" y="131"/>
                  <a:pt x="38" y="131"/>
                  <a:pt x="38" y="131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1"/>
                  <a:pt x="38" y="131"/>
                  <a:pt x="38" y="131"/>
                </a:cubicBezTo>
                <a:cubicBezTo>
                  <a:pt x="39" y="132"/>
                  <a:pt x="39" y="132"/>
                  <a:pt x="39" y="132"/>
                </a:cubicBezTo>
                <a:cubicBezTo>
                  <a:pt x="39" y="131"/>
                  <a:pt x="39" y="131"/>
                  <a:pt x="39" y="131"/>
                </a:cubicBezTo>
                <a:cubicBezTo>
                  <a:pt x="39" y="131"/>
                  <a:pt x="39" y="131"/>
                  <a:pt x="39" y="131"/>
                </a:cubicBezTo>
                <a:cubicBezTo>
                  <a:pt x="39" y="130"/>
                  <a:pt x="39" y="130"/>
                  <a:pt x="39" y="130"/>
                </a:cubicBezTo>
                <a:cubicBezTo>
                  <a:pt x="39" y="130"/>
                  <a:pt x="39" y="130"/>
                  <a:pt x="39" y="130"/>
                </a:cubicBezTo>
                <a:lnTo>
                  <a:pt x="39" y="61"/>
                </a:lnTo>
                <a:close/>
                <a:moveTo>
                  <a:pt x="38" y="160"/>
                </a:moveTo>
                <a:cubicBezTo>
                  <a:pt x="39" y="160"/>
                  <a:pt x="39" y="160"/>
                  <a:pt x="39" y="160"/>
                </a:cubicBezTo>
                <a:cubicBezTo>
                  <a:pt x="39" y="137"/>
                  <a:pt x="39" y="137"/>
                  <a:pt x="39" y="137"/>
                </a:cubicBezTo>
                <a:cubicBezTo>
                  <a:pt x="39" y="137"/>
                  <a:pt x="39" y="137"/>
                  <a:pt x="39" y="137"/>
                </a:cubicBezTo>
                <a:cubicBezTo>
                  <a:pt x="39" y="136"/>
                  <a:pt x="39" y="136"/>
                  <a:pt x="39" y="136"/>
                </a:cubicBezTo>
                <a:cubicBezTo>
                  <a:pt x="39" y="135"/>
                  <a:pt x="39" y="135"/>
                  <a:pt x="39" y="135"/>
                </a:cubicBezTo>
                <a:cubicBezTo>
                  <a:pt x="38" y="137"/>
                  <a:pt x="38" y="137"/>
                  <a:pt x="38" y="137"/>
                </a:cubicBezTo>
                <a:cubicBezTo>
                  <a:pt x="38" y="136"/>
                  <a:pt x="38" y="136"/>
                  <a:pt x="38" y="136"/>
                </a:cubicBezTo>
                <a:lnTo>
                  <a:pt x="38" y="160"/>
                </a:lnTo>
                <a:close/>
                <a:moveTo>
                  <a:pt x="39" y="133"/>
                </a:moveTo>
                <a:cubicBezTo>
                  <a:pt x="39" y="134"/>
                  <a:pt x="39" y="134"/>
                  <a:pt x="39" y="134"/>
                </a:cubicBezTo>
                <a:cubicBezTo>
                  <a:pt x="38" y="133"/>
                  <a:pt x="38" y="133"/>
                  <a:pt x="38" y="133"/>
                </a:cubicBezTo>
                <a:cubicBezTo>
                  <a:pt x="38" y="132"/>
                  <a:pt x="38" y="132"/>
                  <a:pt x="38" y="132"/>
                </a:cubicBezTo>
                <a:lnTo>
                  <a:pt x="39" y="133"/>
                </a:lnTo>
                <a:close/>
                <a:moveTo>
                  <a:pt x="38" y="59"/>
                </a:moveTo>
                <a:cubicBezTo>
                  <a:pt x="37" y="58"/>
                  <a:pt x="37" y="58"/>
                  <a:pt x="37" y="58"/>
                </a:cubicBezTo>
                <a:cubicBezTo>
                  <a:pt x="37" y="59"/>
                  <a:pt x="37" y="59"/>
                  <a:pt x="37" y="59"/>
                </a:cubicBezTo>
                <a:cubicBezTo>
                  <a:pt x="38" y="60"/>
                  <a:pt x="38" y="60"/>
                  <a:pt x="38" y="60"/>
                </a:cubicBezTo>
                <a:lnTo>
                  <a:pt x="38" y="59"/>
                </a:lnTo>
                <a:close/>
                <a:moveTo>
                  <a:pt x="38" y="63"/>
                </a:moveTo>
                <a:cubicBezTo>
                  <a:pt x="37" y="64"/>
                  <a:pt x="37" y="64"/>
                  <a:pt x="37" y="64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38" y="130"/>
                  <a:pt x="38" y="130"/>
                  <a:pt x="38" y="130"/>
                </a:cubicBezTo>
                <a:lnTo>
                  <a:pt x="38" y="63"/>
                </a:lnTo>
                <a:close/>
                <a:moveTo>
                  <a:pt x="37" y="159"/>
                </a:moveTo>
                <a:cubicBezTo>
                  <a:pt x="38" y="160"/>
                  <a:pt x="38" y="160"/>
                  <a:pt x="38" y="160"/>
                </a:cubicBezTo>
                <a:cubicBezTo>
                  <a:pt x="38" y="136"/>
                  <a:pt x="38" y="136"/>
                  <a:pt x="38" y="136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7" y="137"/>
                  <a:pt x="37" y="137"/>
                  <a:pt x="37" y="137"/>
                </a:cubicBezTo>
                <a:cubicBezTo>
                  <a:pt x="37" y="137"/>
                  <a:pt x="37" y="137"/>
                  <a:pt x="37" y="137"/>
                </a:cubicBezTo>
                <a:lnTo>
                  <a:pt x="37" y="159"/>
                </a:lnTo>
                <a:close/>
                <a:moveTo>
                  <a:pt x="38" y="131"/>
                </a:moveTo>
                <a:cubicBezTo>
                  <a:pt x="38" y="132"/>
                  <a:pt x="38" y="132"/>
                  <a:pt x="38" y="132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2"/>
                  <a:pt x="38" y="132"/>
                  <a:pt x="38" y="132"/>
                </a:cubicBezTo>
                <a:cubicBezTo>
                  <a:pt x="38" y="133"/>
                  <a:pt x="38" y="133"/>
                  <a:pt x="38" y="133"/>
                </a:cubicBezTo>
                <a:cubicBezTo>
                  <a:pt x="38" y="133"/>
                  <a:pt x="38" y="133"/>
                  <a:pt x="38" y="133"/>
                </a:cubicBezTo>
                <a:cubicBezTo>
                  <a:pt x="37" y="134"/>
                  <a:pt x="37" y="134"/>
                  <a:pt x="37" y="134"/>
                </a:cubicBezTo>
                <a:cubicBezTo>
                  <a:pt x="37" y="133"/>
                  <a:pt x="37" y="133"/>
                  <a:pt x="37" y="133"/>
                </a:cubicBezTo>
                <a:lnTo>
                  <a:pt x="38" y="131"/>
                </a:lnTo>
                <a:close/>
                <a:moveTo>
                  <a:pt x="37" y="58"/>
                </a:moveTo>
                <a:cubicBezTo>
                  <a:pt x="36" y="57"/>
                  <a:pt x="36" y="57"/>
                  <a:pt x="36" y="57"/>
                </a:cubicBezTo>
                <a:cubicBezTo>
                  <a:pt x="36" y="58"/>
                  <a:pt x="36" y="58"/>
                  <a:pt x="36" y="58"/>
                </a:cubicBezTo>
                <a:cubicBezTo>
                  <a:pt x="37" y="59"/>
                  <a:pt x="37" y="59"/>
                  <a:pt x="37" y="59"/>
                </a:cubicBezTo>
                <a:lnTo>
                  <a:pt x="37" y="58"/>
                </a:lnTo>
                <a:close/>
                <a:moveTo>
                  <a:pt x="37" y="64"/>
                </a:moveTo>
                <a:cubicBezTo>
                  <a:pt x="36" y="66"/>
                  <a:pt x="36" y="66"/>
                  <a:pt x="36" y="66"/>
                </a:cubicBezTo>
                <a:cubicBezTo>
                  <a:pt x="36" y="129"/>
                  <a:pt x="36" y="129"/>
                  <a:pt x="36" y="129"/>
                </a:cubicBezTo>
                <a:cubicBezTo>
                  <a:pt x="36" y="129"/>
                  <a:pt x="36" y="129"/>
                  <a:pt x="36" y="129"/>
                </a:cubicBezTo>
                <a:cubicBezTo>
                  <a:pt x="36" y="130"/>
                  <a:pt x="36" y="130"/>
                  <a:pt x="36" y="130"/>
                </a:cubicBezTo>
                <a:cubicBezTo>
                  <a:pt x="36" y="131"/>
                  <a:pt x="36" y="131"/>
                  <a:pt x="36" y="131"/>
                </a:cubicBezTo>
                <a:cubicBezTo>
                  <a:pt x="37" y="129"/>
                  <a:pt x="37" y="129"/>
                  <a:pt x="37" y="129"/>
                </a:cubicBezTo>
                <a:cubicBezTo>
                  <a:pt x="37" y="129"/>
                  <a:pt x="37" y="129"/>
                  <a:pt x="37" y="129"/>
                </a:cubicBezTo>
                <a:lnTo>
                  <a:pt x="37" y="64"/>
                </a:lnTo>
                <a:close/>
                <a:moveTo>
                  <a:pt x="36" y="159"/>
                </a:moveTo>
                <a:cubicBezTo>
                  <a:pt x="37" y="159"/>
                  <a:pt x="37" y="159"/>
                  <a:pt x="37" y="159"/>
                </a:cubicBezTo>
                <a:cubicBezTo>
                  <a:pt x="37" y="137"/>
                  <a:pt x="37" y="137"/>
                  <a:pt x="37" y="137"/>
                </a:cubicBezTo>
                <a:cubicBezTo>
                  <a:pt x="36" y="136"/>
                  <a:pt x="36" y="136"/>
                  <a:pt x="36" y="136"/>
                </a:cubicBezTo>
                <a:lnTo>
                  <a:pt x="36" y="159"/>
                </a:lnTo>
                <a:close/>
                <a:moveTo>
                  <a:pt x="37" y="133"/>
                </a:moveTo>
                <a:cubicBezTo>
                  <a:pt x="37" y="134"/>
                  <a:pt x="37" y="134"/>
                  <a:pt x="37" y="134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7" y="136"/>
                  <a:pt x="37" y="136"/>
                  <a:pt x="37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5"/>
                  <a:pt x="36" y="135"/>
                  <a:pt x="36" y="135"/>
                </a:cubicBezTo>
                <a:lnTo>
                  <a:pt x="37" y="133"/>
                </a:lnTo>
                <a:close/>
                <a:moveTo>
                  <a:pt x="36" y="57"/>
                </a:moveTo>
                <a:cubicBezTo>
                  <a:pt x="34" y="56"/>
                  <a:pt x="34" y="56"/>
                  <a:pt x="34" y="56"/>
                </a:cubicBezTo>
                <a:cubicBezTo>
                  <a:pt x="33" y="56"/>
                  <a:pt x="33" y="56"/>
                  <a:pt x="33" y="56"/>
                </a:cubicBezTo>
                <a:cubicBezTo>
                  <a:pt x="36" y="58"/>
                  <a:pt x="36" y="58"/>
                  <a:pt x="36" y="58"/>
                </a:cubicBezTo>
                <a:lnTo>
                  <a:pt x="36" y="57"/>
                </a:lnTo>
                <a:close/>
                <a:moveTo>
                  <a:pt x="36" y="66"/>
                </a:moveTo>
                <a:cubicBezTo>
                  <a:pt x="30" y="74"/>
                  <a:pt x="17" y="93"/>
                  <a:pt x="5" y="119"/>
                </a:cubicBezTo>
                <a:cubicBezTo>
                  <a:pt x="3" y="119"/>
                  <a:pt x="0" y="121"/>
                  <a:pt x="0" y="121"/>
                </a:cubicBezTo>
                <a:cubicBezTo>
                  <a:pt x="1" y="121"/>
                  <a:pt x="1" y="121"/>
                  <a:pt x="1" y="121"/>
                </a:cubicBezTo>
                <a:cubicBezTo>
                  <a:pt x="1" y="121"/>
                  <a:pt x="4" y="119"/>
                  <a:pt x="6" y="119"/>
                </a:cubicBezTo>
                <a:cubicBezTo>
                  <a:pt x="6" y="119"/>
                  <a:pt x="6" y="119"/>
                  <a:pt x="6" y="119"/>
                </a:cubicBezTo>
                <a:cubicBezTo>
                  <a:pt x="8" y="119"/>
                  <a:pt x="17" y="120"/>
                  <a:pt x="36" y="129"/>
                </a:cubicBezTo>
                <a:lnTo>
                  <a:pt x="36" y="66"/>
                </a:lnTo>
                <a:close/>
                <a:moveTo>
                  <a:pt x="36" y="130"/>
                </a:moveTo>
                <a:cubicBezTo>
                  <a:pt x="36" y="131"/>
                  <a:pt x="36" y="131"/>
                  <a:pt x="36" y="131"/>
                </a:cubicBezTo>
                <a:cubicBezTo>
                  <a:pt x="33" y="135"/>
                  <a:pt x="33" y="135"/>
                  <a:pt x="33" y="135"/>
                </a:cubicBezTo>
                <a:cubicBezTo>
                  <a:pt x="34" y="136"/>
                  <a:pt x="35" y="136"/>
                  <a:pt x="35" y="136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5"/>
                  <a:pt x="36" y="135"/>
                  <a:pt x="36" y="135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36"/>
                  <a:pt x="36" y="136"/>
                  <a:pt x="36" y="136"/>
                </a:cubicBezTo>
                <a:cubicBezTo>
                  <a:pt x="36" y="159"/>
                  <a:pt x="36" y="159"/>
                  <a:pt x="36" y="159"/>
                </a:cubicBezTo>
                <a:cubicBezTo>
                  <a:pt x="24" y="153"/>
                  <a:pt x="16" y="149"/>
                  <a:pt x="16" y="149"/>
                </a:cubicBezTo>
                <a:cubicBezTo>
                  <a:pt x="16" y="149"/>
                  <a:pt x="15" y="141"/>
                  <a:pt x="11" y="135"/>
                </a:cubicBezTo>
                <a:cubicBezTo>
                  <a:pt x="7" y="129"/>
                  <a:pt x="7" y="133"/>
                  <a:pt x="8" y="127"/>
                </a:cubicBezTo>
                <a:cubicBezTo>
                  <a:pt x="8" y="127"/>
                  <a:pt x="18" y="130"/>
                  <a:pt x="33" y="135"/>
                </a:cubicBezTo>
                <a:lnTo>
                  <a:pt x="36" y="130"/>
                </a:ln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13" name="Rectangle 7">
            <a:extLst>
              <a:ext uri="{FF2B5EF4-FFF2-40B4-BE49-F238E27FC236}">
                <a16:creationId xmlns:a16="http://schemas.microsoft.com/office/drawing/2014/main" id="{C49E29C1-D5B8-4298-B0BB-DB6A7A13DAB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6" y="2318403"/>
            <a:ext cx="5002212" cy="315912"/>
          </a:xfrm>
          <a:prstGeom prst="rect">
            <a:avLst/>
          </a:pr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14" name="Rectangle 8">
            <a:extLst>
              <a:ext uri="{FF2B5EF4-FFF2-40B4-BE49-F238E27FC236}">
                <a16:creationId xmlns:a16="http://schemas.microsoft.com/office/drawing/2014/main" id="{0472D251-2772-4C28-96DB-21127039AE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66" y="2318403"/>
            <a:ext cx="5002212" cy="315912"/>
          </a:xfrm>
          <a:prstGeom prst="rect">
            <a:avLst/>
          </a:pr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351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16" name="Freeform 9">
            <a:extLst>
              <a:ext uri="{FF2B5EF4-FFF2-40B4-BE49-F238E27FC236}">
                <a16:creationId xmlns:a16="http://schemas.microsoft.com/office/drawing/2014/main" id="{0BAE9DDF-439D-48E6-9979-9D28E51B1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30965"/>
            <a:ext cx="4933950" cy="974725"/>
          </a:xfrm>
          <a:custGeom>
            <a:avLst/>
            <a:gdLst>
              <a:gd name="T0" fmla="*/ 986 w 996"/>
              <a:gd name="T1" fmla="*/ 0 h 197"/>
              <a:gd name="T2" fmla="*/ 515 w 996"/>
              <a:gd name="T3" fmla="*/ 114 h 197"/>
              <a:gd name="T4" fmla="*/ 113 w 996"/>
              <a:gd name="T5" fmla="*/ 133 h 197"/>
              <a:gd name="T6" fmla="*/ 1 w 996"/>
              <a:gd name="T7" fmla="*/ 132 h 197"/>
              <a:gd name="T8" fmla="*/ 0 w 996"/>
              <a:gd name="T9" fmla="*/ 196 h 197"/>
              <a:gd name="T10" fmla="*/ 114 w 996"/>
              <a:gd name="T11" fmla="*/ 197 h 197"/>
              <a:gd name="T12" fmla="*/ 518 w 996"/>
              <a:gd name="T13" fmla="*/ 178 h 197"/>
              <a:gd name="T14" fmla="*/ 996 w 996"/>
              <a:gd name="T15" fmla="*/ 63 h 197"/>
              <a:gd name="T16" fmla="*/ 986 w 996"/>
              <a:gd name="T17" fmla="*/ 0 h 19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96"/>
              <a:gd name="T28" fmla="*/ 0 h 197"/>
              <a:gd name="T29" fmla="*/ 996 w 996"/>
              <a:gd name="T30" fmla="*/ 197 h 19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96" h="197">
                <a:moveTo>
                  <a:pt x="986" y="0"/>
                </a:moveTo>
                <a:cubicBezTo>
                  <a:pt x="834" y="62"/>
                  <a:pt x="676" y="96"/>
                  <a:pt x="515" y="114"/>
                </a:cubicBezTo>
                <a:cubicBezTo>
                  <a:pt x="383" y="128"/>
                  <a:pt x="248" y="133"/>
                  <a:pt x="113" y="133"/>
                </a:cubicBezTo>
                <a:cubicBezTo>
                  <a:pt x="76" y="133"/>
                  <a:pt x="38" y="132"/>
                  <a:pt x="1" y="132"/>
                </a:cubicBezTo>
                <a:cubicBezTo>
                  <a:pt x="0" y="196"/>
                  <a:pt x="0" y="196"/>
                  <a:pt x="0" y="196"/>
                </a:cubicBezTo>
                <a:cubicBezTo>
                  <a:pt x="38" y="197"/>
                  <a:pt x="76" y="197"/>
                  <a:pt x="114" y="197"/>
                </a:cubicBezTo>
                <a:cubicBezTo>
                  <a:pt x="250" y="197"/>
                  <a:pt x="385" y="193"/>
                  <a:pt x="518" y="178"/>
                </a:cubicBezTo>
                <a:cubicBezTo>
                  <a:pt x="681" y="160"/>
                  <a:pt x="842" y="126"/>
                  <a:pt x="996" y="63"/>
                </a:cubicBezTo>
                <a:cubicBezTo>
                  <a:pt x="986" y="0"/>
                  <a:pt x="986" y="0"/>
                  <a:pt x="986" y="0"/>
                </a:cubicBezTo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17" name="Freeform 10">
            <a:extLst>
              <a:ext uri="{FF2B5EF4-FFF2-40B4-BE49-F238E27FC236}">
                <a16:creationId xmlns:a16="http://schemas.microsoft.com/office/drawing/2014/main" id="{F8293F36-A786-44C1-9193-0E618C4896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" y="289579"/>
            <a:ext cx="4676775" cy="1463675"/>
          </a:xfrm>
          <a:custGeom>
            <a:avLst/>
            <a:gdLst>
              <a:gd name="T0" fmla="*/ 927 w 944"/>
              <a:gd name="T1" fmla="*/ 0 h 296"/>
              <a:gd name="T2" fmla="*/ 519 w 944"/>
              <a:gd name="T3" fmla="*/ 176 h 296"/>
              <a:gd name="T4" fmla="*/ 33 w 944"/>
              <a:gd name="T5" fmla="*/ 231 h 296"/>
              <a:gd name="T6" fmla="*/ 1 w 944"/>
              <a:gd name="T7" fmla="*/ 231 h 296"/>
              <a:gd name="T8" fmla="*/ 0 w 944"/>
              <a:gd name="T9" fmla="*/ 295 h 296"/>
              <a:gd name="T10" fmla="*/ 34 w 944"/>
              <a:gd name="T11" fmla="*/ 296 h 296"/>
              <a:gd name="T12" fmla="*/ 526 w 944"/>
              <a:gd name="T13" fmla="*/ 240 h 296"/>
              <a:gd name="T14" fmla="*/ 944 w 944"/>
              <a:gd name="T15" fmla="*/ 59 h 296"/>
              <a:gd name="T16" fmla="*/ 927 w 944"/>
              <a:gd name="T17" fmla="*/ 0 h 29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44"/>
              <a:gd name="T28" fmla="*/ 0 h 296"/>
              <a:gd name="T29" fmla="*/ 944 w 944"/>
              <a:gd name="T30" fmla="*/ 296 h 29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44" h="296">
                <a:moveTo>
                  <a:pt x="927" y="0"/>
                </a:moveTo>
                <a:cubicBezTo>
                  <a:pt x="802" y="83"/>
                  <a:pt x="663" y="140"/>
                  <a:pt x="519" y="176"/>
                </a:cubicBezTo>
                <a:cubicBezTo>
                  <a:pt x="361" y="216"/>
                  <a:pt x="195" y="231"/>
                  <a:pt x="33" y="231"/>
                </a:cubicBezTo>
                <a:cubicBezTo>
                  <a:pt x="22" y="231"/>
                  <a:pt x="12" y="231"/>
                  <a:pt x="1" y="231"/>
                </a:cubicBezTo>
                <a:cubicBezTo>
                  <a:pt x="0" y="295"/>
                  <a:pt x="0" y="295"/>
                  <a:pt x="0" y="295"/>
                </a:cubicBezTo>
                <a:cubicBezTo>
                  <a:pt x="11" y="296"/>
                  <a:pt x="22" y="296"/>
                  <a:pt x="34" y="296"/>
                </a:cubicBezTo>
                <a:cubicBezTo>
                  <a:pt x="198" y="296"/>
                  <a:pt x="365" y="280"/>
                  <a:pt x="526" y="240"/>
                </a:cubicBezTo>
                <a:cubicBezTo>
                  <a:pt x="673" y="203"/>
                  <a:pt x="815" y="145"/>
                  <a:pt x="944" y="59"/>
                </a:cubicBezTo>
                <a:cubicBezTo>
                  <a:pt x="927" y="0"/>
                  <a:pt x="927" y="0"/>
                  <a:pt x="927" y="0"/>
                </a:cubicBezTo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 dirty="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18" name="Freeform 11">
            <a:extLst>
              <a:ext uri="{FF2B5EF4-FFF2-40B4-BE49-F238E27FC236}">
                <a16:creationId xmlns:a16="http://schemas.microsoft.com/office/drawing/2014/main" id="{772E164F-0F27-4DC6-AB0D-FFB1F52B44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9" y="2754966"/>
            <a:ext cx="4933951" cy="974725"/>
          </a:xfrm>
          <a:custGeom>
            <a:avLst/>
            <a:gdLst>
              <a:gd name="T0" fmla="*/ 114 w 996"/>
              <a:gd name="T1" fmla="*/ 0 h 197"/>
              <a:gd name="T2" fmla="*/ 0 w 996"/>
              <a:gd name="T3" fmla="*/ 1 h 197"/>
              <a:gd name="T4" fmla="*/ 0 w 996"/>
              <a:gd name="T5" fmla="*/ 66 h 197"/>
              <a:gd name="T6" fmla="*/ 112 w 996"/>
              <a:gd name="T7" fmla="*/ 65 h 197"/>
              <a:gd name="T8" fmla="*/ 515 w 996"/>
              <a:gd name="T9" fmla="*/ 84 h 197"/>
              <a:gd name="T10" fmla="*/ 985 w 996"/>
              <a:gd name="T11" fmla="*/ 197 h 197"/>
              <a:gd name="T12" fmla="*/ 996 w 996"/>
              <a:gd name="T13" fmla="*/ 134 h 197"/>
              <a:gd name="T14" fmla="*/ 518 w 996"/>
              <a:gd name="T15" fmla="*/ 19 h 197"/>
              <a:gd name="T16" fmla="*/ 114 w 996"/>
              <a:gd name="T17" fmla="*/ 0 h 197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96"/>
              <a:gd name="T28" fmla="*/ 0 h 197"/>
              <a:gd name="T29" fmla="*/ 996 w 996"/>
              <a:gd name="T30" fmla="*/ 197 h 197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96" h="197">
                <a:moveTo>
                  <a:pt x="114" y="0"/>
                </a:moveTo>
                <a:cubicBezTo>
                  <a:pt x="76" y="0"/>
                  <a:pt x="38" y="1"/>
                  <a:pt x="0" y="1"/>
                </a:cubicBezTo>
                <a:cubicBezTo>
                  <a:pt x="0" y="66"/>
                  <a:pt x="0" y="66"/>
                  <a:pt x="0" y="66"/>
                </a:cubicBezTo>
                <a:cubicBezTo>
                  <a:pt x="37" y="65"/>
                  <a:pt x="75" y="65"/>
                  <a:pt x="112" y="65"/>
                </a:cubicBezTo>
                <a:cubicBezTo>
                  <a:pt x="247" y="65"/>
                  <a:pt x="382" y="69"/>
                  <a:pt x="515" y="84"/>
                </a:cubicBezTo>
                <a:cubicBezTo>
                  <a:pt x="676" y="101"/>
                  <a:pt x="833" y="135"/>
                  <a:pt x="985" y="197"/>
                </a:cubicBezTo>
                <a:cubicBezTo>
                  <a:pt x="996" y="134"/>
                  <a:pt x="996" y="134"/>
                  <a:pt x="996" y="134"/>
                </a:cubicBezTo>
                <a:cubicBezTo>
                  <a:pt x="841" y="72"/>
                  <a:pt x="681" y="37"/>
                  <a:pt x="518" y="19"/>
                </a:cubicBezTo>
                <a:cubicBezTo>
                  <a:pt x="385" y="4"/>
                  <a:pt x="250" y="0"/>
                  <a:pt x="114" y="0"/>
                </a:cubicBezTo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19" name="Freeform 12">
            <a:extLst>
              <a:ext uri="{FF2B5EF4-FFF2-40B4-BE49-F238E27FC236}">
                <a16:creationId xmlns:a16="http://schemas.microsoft.com/office/drawing/2014/main" id="{66779C46-B077-4ED5-82E3-EEAE4B089E1B}"/>
              </a:ext>
            </a:extLst>
          </p:cNvPr>
          <p:cNvSpPr>
            <a:spLocks noChangeArrowheads="1"/>
          </p:cNvSpPr>
          <p:nvPr/>
        </p:nvSpPr>
        <p:spPr bwMode="auto">
          <a:xfrm>
            <a:off x="9526" y="3210581"/>
            <a:ext cx="4672013" cy="1460500"/>
          </a:xfrm>
          <a:custGeom>
            <a:avLst/>
            <a:gdLst>
              <a:gd name="T0" fmla="*/ 33 w 943"/>
              <a:gd name="T1" fmla="*/ 0 h 295"/>
              <a:gd name="T2" fmla="*/ 0 w 943"/>
              <a:gd name="T3" fmla="*/ 0 h 295"/>
              <a:gd name="T4" fmla="*/ 0 w 943"/>
              <a:gd name="T5" fmla="*/ 64 h 295"/>
              <a:gd name="T6" fmla="*/ 33 w 943"/>
              <a:gd name="T7" fmla="*/ 64 h 295"/>
              <a:gd name="T8" fmla="*/ 518 w 943"/>
              <a:gd name="T9" fmla="*/ 119 h 295"/>
              <a:gd name="T10" fmla="*/ 927 w 943"/>
              <a:gd name="T11" fmla="*/ 295 h 295"/>
              <a:gd name="T12" fmla="*/ 943 w 943"/>
              <a:gd name="T13" fmla="*/ 236 h 295"/>
              <a:gd name="T14" fmla="*/ 525 w 943"/>
              <a:gd name="T15" fmla="*/ 56 h 295"/>
              <a:gd name="T16" fmla="*/ 33 w 943"/>
              <a:gd name="T17" fmla="*/ 0 h 29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943"/>
              <a:gd name="T28" fmla="*/ 0 h 295"/>
              <a:gd name="T29" fmla="*/ 943 w 943"/>
              <a:gd name="T30" fmla="*/ 295 h 29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943" h="295">
                <a:moveTo>
                  <a:pt x="33" y="0"/>
                </a:moveTo>
                <a:cubicBezTo>
                  <a:pt x="22" y="0"/>
                  <a:pt x="11" y="0"/>
                  <a:pt x="0" y="0"/>
                </a:cubicBezTo>
                <a:cubicBezTo>
                  <a:pt x="0" y="64"/>
                  <a:pt x="0" y="64"/>
                  <a:pt x="0" y="64"/>
                </a:cubicBezTo>
                <a:cubicBezTo>
                  <a:pt x="11" y="64"/>
                  <a:pt x="22" y="64"/>
                  <a:pt x="33" y="64"/>
                </a:cubicBezTo>
                <a:cubicBezTo>
                  <a:pt x="195" y="64"/>
                  <a:pt x="360" y="80"/>
                  <a:pt x="518" y="119"/>
                </a:cubicBezTo>
                <a:cubicBezTo>
                  <a:pt x="662" y="155"/>
                  <a:pt x="801" y="212"/>
                  <a:pt x="927" y="295"/>
                </a:cubicBezTo>
                <a:cubicBezTo>
                  <a:pt x="943" y="236"/>
                  <a:pt x="943" y="236"/>
                  <a:pt x="943" y="236"/>
                </a:cubicBezTo>
                <a:cubicBezTo>
                  <a:pt x="814" y="150"/>
                  <a:pt x="672" y="93"/>
                  <a:pt x="525" y="56"/>
                </a:cubicBezTo>
                <a:cubicBezTo>
                  <a:pt x="364" y="15"/>
                  <a:pt x="197" y="0"/>
                  <a:pt x="33" y="0"/>
                </a:cubicBezTo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20" name="Freeform 13">
            <a:extLst>
              <a:ext uri="{FF2B5EF4-FFF2-40B4-BE49-F238E27FC236}">
                <a16:creationId xmlns:a16="http://schemas.microsoft.com/office/drawing/2014/main" id="{712C4BD6-ADE0-45A0-B3BD-310809AB5DC9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5072069" y="2205692"/>
            <a:ext cx="852487" cy="455613"/>
          </a:xfrm>
          <a:custGeom>
            <a:avLst/>
            <a:gdLst>
              <a:gd name="T0" fmla="*/ 142 w 172"/>
              <a:gd name="T1" fmla="*/ 77 h 92"/>
              <a:gd name="T2" fmla="*/ 142 w 172"/>
              <a:gd name="T3" fmla="*/ 51 h 92"/>
              <a:gd name="T4" fmla="*/ 142 w 172"/>
              <a:gd name="T5" fmla="*/ 92 h 92"/>
              <a:gd name="T6" fmla="*/ 142 w 172"/>
              <a:gd name="T7" fmla="*/ 39 h 92"/>
              <a:gd name="T8" fmla="*/ 142 w 172"/>
              <a:gd name="T9" fmla="*/ 67 h 92"/>
              <a:gd name="T10" fmla="*/ 142 w 172"/>
              <a:gd name="T11" fmla="*/ 67 h 92"/>
              <a:gd name="T12" fmla="*/ 142 w 172"/>
              <a:gd name="T13" fmla="*/ 51 h 92"/>
              <a:gd name="T14" fmla="*/ 137 w 172"/>
              <a:gd name="T15" fmla="*/ 63 h 92"/>
              <a:gd name="T16" fmla="*/ 142 w 172"/>
              <a:gd name="T17" fmla="*/ 75 h 92"/>
              <a:gd name="T18" fmla="*/ 131 w 172"/>
              <a:gd name="T19" fmla="*/ 41 h 92"/>
              <a:gd name="T20" fmla="*/ 112 w 172"/>
              <a:gd name="T21" fmla="*/ 63 h 92"/>
              <a:gd name="T22" fmla="*/ 90 w 172"/>
              <a:gd name="T23" fmla="*/ 62 h 92"/>
              <a:gd name="T24" fmla="*/ 82 w 172"/>
              <a:gd name="T25" fmla="*/ 77 h 92"/>
              <a:gd name="T26" fmla="*/ 78 w 172"/>
              <a:gd name="T27" fmla="*/ 78 h 92"/>
              <a:gd name="T28" fmla="*/ 81 w 172"/>
              <a:gd name="T29" fmla="*/ 66 h 92"/>
              <a:gd name="T30" fmla="*/ 82 w 172"/>
              <a:gd name="T31" fmla="*/ 61 h 92"/>
              <a:gd name="T32" fmla="*/ 118 w 172"/>
              <a:gd name="T33" fmla="*/ 27 h 92"/>
              <a:gd name="T34" fmla="*/ 124 w 172"/>
              <a:gd name="T35" fmla="*/ 23 h 92"/>
              <a:gd name="T36" fmla="*/ 104 w 172"/>
              <a:gd name="T37" fmla="*/ 9 h 92"/>
              <a:gd name="T38" fmla="*/ 121 w 172"/>
              <a:gd name="T39" fmla="*/ 4 h 92"/>
              <a:gd name="T40" fmla="*/ 130 w 172"/>
              <a:gd name="T41" fmla="*/ 7 h 92"/>
              <a:gd name="T42" fmla="*/ 130 w 172"/>
              <a:gd name="T43" fmla="*/ 17 h 92"/>
              <a:gd name="T44" fmla="*/ 142 w 172"/>
              <a:gd name="T45" fmla="*/ 33 h 92"/>
              <a:gd name="T46" fmla="*/ 138 w 172"/>
              <a:gd name="T47" fmla="*/ 49 h 92"/>
              <a:gd name="T48" fmla="*/ 78 w 172"/>
              <a:gd name="T49" fmla="*/ 10 h 92"/>
              <a:gd name="T50" fmla="*/ 76 w 172"/>
              <a:gd name="T51" fmla="*/ 16 h 92"/>
              <a:gd name="T52" fmla="*/ 78 w 172"/>
              <a:gd name="T53" fmla="*/ 27 h 92"/>
              <a:gd name="T54" fmla="*/ 69 w 172"/>
              <a:gd name="T55" fmla="*/ 28 h 92"/>
              <a:gd name="T56" fmla="*/ 65 w 172"/>
              <a:gd name="T57" fmla="*/ 16 h 92"/>
              <a:gd name="T58" fmla="*/ 76 w 172"/>
              <a:gd name="T59" fmla="*/ 9 h 92"/>
              <a:gd name="T60" fmla="*/ 53 w 172"/>
              <a:gd name="T61" fmla="*/ 45 h 92"/>
              <a:gd name="T62" fmla="*/ 53 w 172"/>
              <a:gd name="T63" fmla="*/ 66 h 92"/>
              <a:gd name="T64" fmla="*/ 59 w 172"/>
              <a:gd name="T65" fmla="*/ 66 h 92"/>
              <a:gd name="T66" fmla="*/ 78 w 172"/>
              <a:gd name="T67" fmla="*/ 78 h 92"/>
              <a:gd name="T68" fmla="*/ 53 w 172"/>
              <a:gd name="T69" fmla="*/ 38 h 92"/>
              <a:gd name="T70" fmla="*/ 53 w 172"/>
              <a:gd name="T71" fmla="*/ 60 h 92"/>
              <a:gd name="T72" fmla="*/ 50 w 172"/>
              <a:gd name="T73" fmla="*/ 41 h 92"/>
              <a:gd name="T74" fmla="*/ 47 w 172"/>
              <a:gd name="T75" fmla="*/ 66 h 92"/>
              <a:gd name="T76" fmla="*/ 53 w 172"/>
              <a:gd name="T77" fmla="*/ 81 h 92"/>
              <a:gd name="T78" fmla="*/ 47 w 172"/>
              <a:gd name="T79" fmla="*/ 39 h 92"/>
              <a:gd name="T80" fmla="*/ 47 w 172"/>
              <a:gd name="T81" fmla="*/ 61 h 92"/>
              <a:gd name="T82" fmla="*/ 39 w 172"/>
              <a:gd name="T83" fmla="*/ 70 h 92"/>
              <a:gd name="T84" fmla="*/ 41 w 172"/>
              <a:gd name="T85" fmla="*/ 61 h 92"/>
              <a:gd name="T86" fmla="*/ 45 w 172"/>
              <a:gd name="T87" fmla="*/ 45 h 92"/>
              <a:gd name="T88" fmla="*/ 47 w 172"/>
              <a:gd name="T89" fmla="*/ 78 h 92"/>
              <a:gd name="T90" fmla="*/ 47 w 172"/>
              <a:gd name="T91" fmla="*/ 78 h 92"/>
              <a:gd name="T92" fmla="*/ 29 w 172"/>
              <a:gd name="T93" fmla="*/ 39 h 92"/>
              <a:gd name="T94" fmla="*/ 39 w 172"/>
              <a:gd name="T95" fmla="*/ 52 h 92"/>
              <a:gd name="T96" fmla="*/ 39 w 172"/>
              <a:gd name="T97" fmla="*/ 66 h 92"/>
              <a:gd name="T98" fmla="*/ 29 w 172"/>
              <a:gd name="T99" fmla="*/ 58 h 92"/>
              <a:gd name="T100" fmla="*/ 30 w 172"/>
              <a:gd name="T101" fmla="*/ 51 h 92"/>
              <a:gd name="T102" fmla="*/ 39 w 172"/>
              <a:gd name="T103" fmla="*/ 52 h 92"/>
              <a:gd name="T104" fmla="*/ 29 w 172"/>
              <a:gd name="T105" fmla="*/ 77 h 92"/>
              <a:gd name="T106" fmla="*/ 39 w 172"/>
              <a:gd name="T107" fmla="*/ 85 h 92"/>
              <a:gd name="T108" fmla="*/ 29 w 172"/>
              <a:gd name="T109" fmla="*/ 87 h 92"/>
              <a:gd name="T110" fmla="*/ 29 w 172"/>
              <a:gd name="T111" fmla="*/ 39 h 92"/>
              <a:gd name="T112" fmla="*/ 0 w 172"/>
              <a:gd name="T113" fmla="*/ 63 h 92"/>
              <a:gd name="T114" fmla="*/ 29 w 172"/>
              <a:gd name="T115" fmla="*/ 77 h 92"/>
              <a:gd name="T116" fmla="*/ 29 w 172"/>
              <a:gd name="T117" fmla="*/ 49 h 92"/>
              <a:gd name="T118" fmla="*/ 29 w 172"/>
              <a:gd name="T119" fmla="*/ 58 h 92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w 172"/>
              <a:gd name="T181" fmla="*/ 0 h 92"/>
              <a:gd name="T182" fmla="*/ 172 w 172"/>
              <a:gd name="T183" fmla="*/ 92 h 92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T180" t="T181" r="T182" b="T183"/>
            <a:pathLst>
              <a:path w="172" h="92">
                <a:moveTo>
                  <a:pt x="142" y="48"/>
                </a:moveTo>
                <a:cubicBezTo>
                  <a:pt x="150" y="48"/>
                  <a:pt x="156" y="55"/>
                  <a:pt x="156" y="63"/>
                </a:cubicBezTo>
                <a:cubicBezTo>
                  <a:pt x="156" y="70"/>
                  <a:pt x="150" y="77"/>
                  <a:pt x="142" y="77"/>
                </a:cubicBezTo>
                <a:cubicBezTo>
                  <a:pt x="142" y="77"/>
                  <a:pt x="142" y="77"/>
                  <a:pt x="142" y="77"/>
                </a:cubicBezTo>
                <a:cubicBezTo>
                  <a:pt x="142" y="75"/>
                  <a:pt x="142" y="75"/>
                  <a:pt x="142" y="75"/>
                </a:cubicBezTo>
                <a:cubicBezTo>
                  <a:pt x="142" y="75"/>
                  <a:pt x="142" y="75"/>
                  <a:pt x="142" y="75"/>
                </a:cubicBezTo>
                <a:cubicBezTo>
                  <a:pt x="148" y="75"/>
                  <a:pt x="154" y="69"/>
                  <a:pt x="154" y="63"/>
                </a:cubicBezTo>
                <a:cubicBezTo>
                  <a:pt x="154" y="56"/>
                  <a:pt x="148" y="51"/>
                  <a:pt x="142" y="51"/>
                </a:cubicBezTo>
                <a:lnTo>
                  <a:pt x="142" y="48"/>
                </a:lnTo>
                <a:close/>
                <a:moveTo>
                  <a:pt x="142" y="86"/>
                </a:moveTo>
                <a:cubicBezTo>
                  <a:pt x="142" y="92"/>
                  <a:pt x="142" y="92"/>
                  <a:pt x="142" y="92"/>
                </a:cubicBezTo>
                <a:cubicBezTo>
                  <a:pt x="142" y="92"/>
                  <a:pt x="142" y="92"/>
                  <a:pt x="142" y="92"/>
                </a:cubicBezTo>
                <a:cubicBezTo>
                  <a:pt x="158" y="92"/>
                  <a:pt x="172" y="79"/>
                  <a:pt x="171" y="63"/>
                </a:cubicBezTo>
                <a:cubicBezTo>
                  <a:pt x="171" y="46"/>
                  <a:pt x="158" y="33"/>
                  <a:pt x="142" y="33"/>
                </a:cubicBezTo>
                <a:cubicBezTo>
                  <a:pt x="142" y="33"/>
                  <a:pt x="142" y="33"/>
                  <a:pt x="142" y="33"/>
                </a:cubicBezTo>
                <a:cubicBezTo>
                  <a:pt x="142" y="39"/>
                  <a:pt x="142" y="39"/>
                  <a:pt x="142" y="39"/>
                </a:cubicBezTo>
                <a:cubicBezTo>
                  <a:pt x="155" y="39"/>
                  <a:pt x="165" y="50"/>
                  <a:pt x="165" y="63"/>
                </a:cubicBezTo>
                <a:cubicBezTo>
                  <a:pt x="165" y="76"/>
                  <a:pt x="155" y="86"/>
                  <a:pt x="142" y="86"/>
                </a:cubicBezTo>
                <a:close/>
                <a:moveTo>
                  <a:pt x="142" y="67"/>
                </a:moveTo>
                <a:cubicBezTo>
                  <a:pt x="142" y="67"/>
                  <a:pt x="142" y="67"/>
                  <a:pt x="142" y="67"/>
                </a:cubicBezTo>
                <a:cubicBezTo>
                  <a:pt x="144" y="67"/>
                  <a:pt x="146" y="65"/>
                  <a:pt x="146" y="63"/>
                </a:cubicBezTo>
                <a:cubicBezTo>
                  <a:pt x="146" y="60"/>
                  <a:pt x="144" y="58"/>
                  <a:pt x="142" y="58"/>
                </a:cubicBezTo>
                <a:cubicBezTo>
                  <a:pt x="142" y="57"/>
                  <a:pt x="142" y="57"/>
                  <a:pt x="142" y="57"/>
                </a:cubicBezTo>
                <a:lnTo>
                  <a:pt x="142" y="67"/>
                </a:lnTo>
                <a:close/>
                <a:moveTo>
                  <a:pt x="142" y="48"/>
                </a:moveTo>
                <a:cubicBezTo>
                  <a:pt x="142" y="48"/>
                  <a:pt x="142" y="48"/>
                  <a:pt x="142" y="48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142" y="51"/>
                  <a:pt x="142" y="51"/>
                  <a:pt x="142" y="51"/>
                </a:cubicBezTo>
                <a:cubicBezTo>
                  <a:pt x="141" y="51"/>
                  <a:pt x="140" y="51"/>
                  <a:pt x="139" y="51"/>
                </a:cubicBezTo>
                <a:cubicBezTo>
                  <a:pt x="142" y="57"/>
                  <a:pt x="142" y="57"/>
                  <a:pt x="142" y="57"/>
                </a:cubicBezTo>
                <a:cubicBezTo>
                  <a:pt x="142" y="67"/>
                  <a:pt x="142" y="67"/>
                  <a:pt x="142" y="67"/>
                </a:cubicBezTo>
                <a:cubicBezTo>
                  <a:pt x="139" y="67"/>
                  <a:pt x="137" y="65"/>
                  <a:pt x="137" y="63"/>
                </a:cubicBezTo>
                <a:cubicBezTo>
                  <a:pt x="137" y="61"/>
                  <a:pt x="138" y="60"/>
                  <a:pt x="138" y="59"/>
                </a:cubicBezTo>
                <a:cubicBezTo>
                  <a:pt x="136" y="52"/>
                  <a:pt x="136" y="52"/>
                  <a:pt x="136" y="52"/>
                </a:cubicBezTo>
                <a:cubicBezTo>
                  <a:pt x="132" y="54"/>
                  <a:pt x="130" y="58"/>
                  <a:pt x="130" y="63"/>
                </a:cubicBezTo>
                <a:cubicBezTo>
                  <a:pt x="130" y="69"/>
                  <a:pt x="135" y="75"/>
                  <a:pt x="142" y="75"/>
                </a:cubicBezTo>
                <a:cubicBezTo>
                  <a:pt x="142" y="77"/>
                  <a:pt x="142" y="77"/>
                  <a:pt x="142" y="77"/>
                </a:cubicBezTo>
                <a:cubicBezTo>
                  <a:pt x="134" y="77"/>
                  <a:pt x="128" y="71"/>
                  <a:pt x="128" y="63"/>
                </a:cubicBezTo>
                <a:cubicBezTo>
                  <a:pt x="128" y="57"/>
                  <a:pt x="131" y="53"/>
                  <a:pt x="135" y="50"/>
                </a:cubicBezTo>
                <a:cubicBezTo>
                  <a:pt x="131" y="41"/>
                  <a:pt x="131" y="41"/>
                  <a:pt x="131" y="41"/>
                </a:cubicBezTo>
                <a:cubicBezTo>
                  <a:pt x="124" y="45"/>
                  <a:pt x="118" y="53"/>
                  <a:pt x="118" y="63"/>
                </a:cubicBezTo>
                <a:cubicBezTo>
                  <a:pt x="118" y="76"/>
                  <a:pt x="129" y="86"/>
                  <a:pt x="142" y="86"/>
                </a:cubicBezTo>
                <a:cubicBezTo>
                  <a:pt x="142" y="92"/>
                  <a:pt x="142" y="92"/>
                  <a:pt x="142" y="92"/>
                </a:cubicBezTo>
                <a:cubicBezTo>
                  <a:pt x="125" y="92"/>
                  <a:pt x="112" y="79"/>
                  <a:pt x="112" y="63"/>
                </a:cubicBezTo>
                <a:cubicBezTo>
                  <a:pt x="112" y="51"/>
                  <a:pt x="119" y="40"/>
                  <a:pt x="129" y="36"/>
                </a:cubicBezTo>
                <a:cubicBezTo>
                  <a:pt x="126" y="26"/>
                  <a:pt x="126" y="26"/>
                  <a:pt x="126" y="26"/>
                </a:cubicBezTo>
                <a:cubicBezTo>
                  <a:pt x="125" y="26"/>
                  <a:pt x="125" y="26"/>
                  <a:pt x="125" y="26"/>
                </a:cubicBezTo>
                <a:cubicBezTo>
                  <a:pt x="90" y="62"/>
                  <a:pt x="90" y="62"/>
                  <a:pt x="90" y="62"/>
                </a:cubicBezTo>
                <a:cubicBezTo>
                  <a:pt x="90" y="62"/>
                  <a:pt x="90" y="63"/>
                  <a:pt x="90" y="63"/>
                </a:cubicBezTo>
                <a:cubicBezTo>
                  <a:pt x="90" y="66"/>
                  <a:pt x="88" y="68"/>
                  <a:pt x="86" y="68"/>
                </a:cubicBezTo>
                <a:cubicBezTo>
                  <a:pt x="86" y="68"/>
                  <a:pt x="86" y="68"/>
                  <a:pt x="86" y="68"/>
                </a:cubicBezTo>
                <a:cubicBezTo>
                  <a:pt x="82" y="77"/>
                  <a:pt x="82" y="77"/>
                  <a:pt x="82" y="77"/>
                </a:cubicBezTo>
                <a:cubicBezTo>
                  <a:pt x="84" y="78"/>
                  <a:pt x="84" y="78"/>
                  <a:pt x="84" y="78"/>
                </a:cubicBezTo>
                <a:cubicBezTo>
                  <a:pt x="84" y="78"/>
                  <a:pt x="85" y="79"/>
                  <a:pt x="84" y="79"/>
                </a:cubicBezTo>
                <a:cubicBezTo>
                  <a:pt x="84" y="80"/>
                  <a:pt x="83" y="80"/>
                  <a:pt x="83" y="80"/>
                </a:cubicBezTo>
                <a:cubicBezTo>
                  <a:pt x="78" y="78"/>
                  <a:pt x="78" y="78"/>
                  <a:pt x="78" y="78"/>
                </a:cubicBezTo>
                <a:cubicBezTo>
                  <a:pt x="78" y="76"/>
                  <a:pt x="78" y="76"/>
                  <a:pt x="78" y="76"/>
                </a:cubicBezTo>
                <a:cubicBezTo>
                  <a:pt x="79" y="76"/>
                  <a:pt x="79" y="76"/>
                  <a:pt x="79" y="76"/>
                </a:cubicBezTo>
                <a:cubicBezTo>
                  <a:pt x="83" y="67"/>
                  <a:pt x="83" y="67"/>
                  <a:pt x="83" y="67"/>
                </a:cubicBezTo>
                <a:cubicBezTo>
                  <a:pt x="82" y="67"/>
                  <a:pt x="82" y="66"/>
                  <a:pt x="81" y="66"/>
                </a:cubicBezTo>
                <a:cubicBezTo>
                  <a:pt x="78" y="66"/>
                  <a:pt x="78" y="66"/>
                  <a:pt x="78" y="66"/>
                </a:cubicBezTo>
                <a:cubicBezTo>
                  <a:pt x="78" y="61"/>
                  <a:pt x="78" y="61"/>
                  <a:pt x="78" y="61"/>
                </a:cubicBezTo>
                <a:cubicBezTo>
                  <a:pt x="82" y="61"/>
                  <a:pt x="82" y="61"/>
                  <a:pt x="82" y="61"/>
                </a:cubicBezTo>
                <a:cubicBezTo>
                  <a:pt x="82" y="61"/>
                  <a:pt x="82" y="61"/>
                  <a:pt x="82" y="61"/>
                </a:cubicBezTo>
                <a:cubicBezTo>
                  <a:pt x="78" y="51"/>
                  <a:pt x="78" y="51"/>
                  <a:pt x="78" y="51"/>
                </a:cubicBezTo>
                <a:cubicBezTo>
                  <a:pt x="78" y="37"/>
                  <a:pt x="78" y="37"/>
                  <a:pt x="78" y="37"/>
                </a:cubicBezTo>
                <a:cubicBezTo>
                  <a:pt x="87" y="59"/>
                  <a:pt x="87" y="59"/>
                  <a:pt x="87" y="59"/>
                </a:cubicBezTo>
                <a:cubicBezTo>
                  <a:pt x="118" y="27"/>
                  <a:pt x="118" y="27"/>
                  <a:pt x="118" y="27"/>
                </a:cubicBezTo>
                <a:cubicBezTo>
                  <a:pt x="78" y="27"/>
                  <a:pt x="78" y="27"/>
                  <a:pt x="78" y="27"/>
                </a:cubicBezTo>
                <a:cubicBezTo>
                  <a:pt x="78" y="22"/>
                  <a:pt x="78" y="22"/>
                  <a:pt x="78" y="22"/>
                </a:cubicBezTo>
                <a:cubicBezTo>
                  <a:pt x="123" y="22"/>
                  <a:pt x="123" y="22"/>
                  <a:pt x="123" y="22"/>
                </a:cubicBezTo>
                <a:cubicBezTo>
                  <a:pt x="124" y="23"/>
                  <a:pt x="124" y="23"/>
                  <a:pt x="124" y="23"/>
                </a:cubicBezTo>
                <a:cubicBezTo>
                  <a:pt x="118" y="6"/>
                  <a:pt x="118" y="6"/>
                  <a:pt x="118" y="6"/>
                </a:cubicBezTo>
                <a:cubicBezTo>
                  <a:pt x="106" y="12"/>
                  <a:pt x="106" y="12"/>
                  <a:pt x="106" y="12"/>
                </a:cubicBezTo>
                <a:cubicBezTo>
                  <a:pt x="105" y="12"/>
                  <a:pt x="104" y="12"/>
                  <a:pt x="104" y="11"/>
                </a:cubicBezTo>
                <a:cubicBezTo>
                  <a:pt x="103" y="10"/>
                  <a:pt x="104" y="9"/>
                  <a:pt x="104" y="9"/>
                </a:cubicBezTo>
                <a:cubicBezTo>
                  <a:pt x="120" y="1"/>
                  <a:pt x="120" y="1"/>
                  <a:pt x="120" y="1"/>
                </a:cubicBezTo>
                <a:cubicBezTo>
                  <a:pt x="121" y="0"/>
                  <a:pt x="122" y="1"/>
                  <a:pt x="123" y="2"/>
                </a:cubicBezTo>
                <a:cubicBezTo>
                  <a:pt x="123" y="2"/>
                  <a:pt x="123" y="3"/>
                  <a:pt x="122" y="4"/>
                </a:cubicBezTo>
                <a:cubicBezTo>
                  <a:pt x="121" y="4"/>
                  <a:pt x="121" y="4"/>
                  <a:pt x="121" y="4"/>
                </a:cubicBezTo>
                <a:cubicBezTo>
                  <a:pt x="124" y="12"/>
                  <a:pt x="124" y="12"/>
                  <a:pt x="124" y="12"/>
                </a:cubicBezTo>
                <a:cubicBezTo>
                  <a:pt x="125" y="9"/>
                  <a:pt x="127" y="7"/>
                  <a:pt x="129" y="7"/>
                </a:cubicBezTo>
                <a:cubicBezTo>
                  <a:pt x="130" y="7"/>
                  <a:pt x="130" y="7"/>
                  <a:pt x="130" y="7"/>
                </a:cubicBezTo>
                <a:cubicBezTo>
                  <a:pt x="130" y="7"/>
                  <a:pt x="130" y="7"/>
                  <a:pt x="130" y="7"/>
                </a:cubicBezTo>
                <a:cubicBezTo>
                  <a:pt x="130" y="7"/>
                  <a:pt x="131" y="8"/>
                  <a:pt x="131" y="8"/>
                </a:cubicBezTo>
                <a:cubicBezTo>
                  <a:pt x="131" y="16"/>
                  <a:pt x="131" y="16"/>
                  <a:pt x="131" y="16"/>
                </a:cubicBezTo>
                <a:cubicBezTo>
                  <a:pt x="131" y="17"/>
                  <a:pt x="130" y="17"/>
                  <a:pt x="130" y="17"/>
                </a:cubicBezTo>
                <a:cubicBezTo>
                  <a:pt x="130" y="17"/>
                  <a:pt x="130" y="17"/>
                  <a:pt x="130" y="17"/>
                </a:cubicBezTo>
                <a:cubicBezTo>
                  <a:pt x="129" y="17"/>
                  <a:pt x="129" y="17"/>
                  <a:pt x="129" y="17"/>
                </a:cubicBezTo>
                <a:cubicBezTo>
                  <a:pt x="128" y="17"/>
                  <a:pt x="127" y="17"/>
                  <a:pt x="126" y="16"/>
                </a:cubicBezTo>
                <a:cubicBezTo>
                  <a:pt x="133" y="34"/>
                  <a:pt x="133" y="34"/>
                  <a:pt x="133" y="34"/>
                </a:cubicBezTo>
                <a:cubicBezTo>
                  <a:pt x="136" y="33"/>
                  <a:pt x="139" y="33"/>
                  <a:pt x="142" y="33"/>
                </a:cubicBezTo>
                <a:cubicBezTo>
                  <a:pt x="142" y="39"/>
                  <a:pt x="142" y="39"/>
                  <a:pt x="142" y="39"/>
                </a:cubicBezTo>
                <a:cubicBezTo>
                  <a:pt x="142" y="39"/>
                  <a:pt x="142" y="39"/>
                  <a:pt x="142" y="39"/>
                </a:cubicBezTo>
                <a:cubicBezTo>
                  <a:pt x="139" y="39"/>
                  <a:pt x="137" y="39"/>
                  <a:pt x="135" y="40"/>
                </a:cubicBezTo>
                <a:cubicBezTo>
                  <a:pt x="138" y="49"/>
                  <a:pt x="138" y="49"/>
                  <a:pt x="138" y="49"/>
                </a:cubicBezTo>
                <a:cubicBezTo>
                  <a:pt x="140" y="49"/>
                  <a:pt x="141" y="48"/>
                  <a:pt x="142" y="48"/>
                </a:cubicBezTo>
                <a:close/>
                <a:moveTo>
                  <a:pt x="78" y="15"/>
                </a:moveTo>
                <a:cubicBezTo>
                  <a:pt x="79" y="15"/>
                  <a:pt x="80" y="14"/>
                  <a:pt x="80" y="12"/>
                </a:cubicBezTo>
                <a:cubicBezTo>
                  <a:pt x="80" y="11"/>
                  <a:pt x="79" y="10"/>
                  <a:pt x="78" y="10"/>
                </a:cubicBezTo>
                <a:lnTo>
                  <a:pt x="78" y="15"/>
                </a:lnTo>
                <a:close/>
                <a:moveTo>
                  <a:pt x="78" y="10"/>
                </a:moveTo>
                <a:cubicBezTo>
                  <a:pt x="78" y="15"/>
                  <a:pt x="78" y="15"/>
                  <a:pt x="78" y="15"/>
                </a:cubicBezTo>
                <a:cubicBezTo>
                  <a:pt x="78" y="16"/>
                  <a:pt x="77" y="16"/>
                  <a:pt x="76" y="16"/>
                </a:cubicBezTo>
                <a:cubicBezTo>
                  <a:pt x="70" y="16"/>
                  <a:pt x="70" y="16"/>
                  <a:pt x="70" y="16"/>
                </a:cubicBezTo>
                <a:cubicBezTo>
                  <a:pt x="73" y="22"/>
                  <a:pt x="73" y="22"/>
                  <a:pt x="73" y="22"/>
                </a:cubicBezTo>
                <a:cubicBezTo>
                  <a:pt x="78" y="22"/>
                  <a:pt x="78" y="22"/>
                  <a:pt x="78" y="22"/>
                </a:cubicBezTo>
                <a:cubicBezTo>
                  <a:pt x="78" y="27"/>
                  <a:pt x="78" y="27"/>
                  <a:pt x="78" y="27"/>
                </a:cubicBezTo>
                <a:cubicBezTo>
                  <a:pt x="75" y="27"/>
                  <a:pt x="75" y="27"/>
                  <a:pt x="75" y="27"/>
                </a:cubicBezTo>
                <a:cubicBezTo>
                  <a:pt x="78" y="37"/>
                  <a:pt x="78" y="37"/>
                  <a:pt x="78" y="37"/>
                </a:cubicBezTo>
                <a:cubicBezTo>
                  <a:pt x="78" y="51"/>
                  <a:pt x="78" y="51"/>
                  <a:pt x="78" y="51"/>
                </a:cubicBezTo>
                <a:cubicBezTo>
                  <a:pt x="69" y="28"/>
                  <a:pt x="69" y="28"/>
                  <a:pt x="69" y="28"/>
                </a:cubicBezTo>
                <a:cubicBezTo>
                  <a:pt x="53" y="44"/>
                  <a:pt x="53" y="44"/>
                  <a:pt x="53" y="44"/>
                </a:cubicBezTo>
                <a:cubicBezTo>
                  <a:pt x="53" y="38"/>
                  <a:pt x="53" y="38"/>
                  <a:pt x="53" y="38"/>
                </a:cubicBezTo>
                <a:cubicBezTo>
                  <a:pt x="68" y="23"/>
                  <a:pt x="68" y="23"/>
                  <a:pt x="68" y="23"/>
                </a:cubicBezTo>
                <a:cubicBezTo>
                  <a:pt x="65" y="16"/>
                  <a:pt x="65" y="16"/>
                  <a:pt x="65" y="16"/>
                </a:cubicBezTo>
                <a:cubicBezTo>
                  <a:pt x="61" y="16"/>
                  <a:pt x="61" y="16"/>
                  <a:pt x="61" y="16"/>
                </a:cubicBezTo>
                <a:cubicBezTo>
                  <a:pt x="59" y="16"/>
                  <a:pt x="58" y="14"/>
                  <a:pt x="58" y="12"/>
                </a:cubicBezTo>
                <a:cubicBezTo>
                  <a:pt x="58" y="11"/>
                  <a:pt x="59" y="9"/>
                  <a:pt x="61" y="9"/>
                </a:cubicBezTo>
                <a:cubicBezTo>
                  <a:pt x="76" y="9"/>
                  <a:pt x="76" y="9"/>
                  <a:pt x="76" y="9"/>
                </a:cubicBezTo>
                <a:cubicBezTo>
                  <a:pt x="77" y="9"/>
                  <a:pt x="78" y="9"/>
                  <a:pt x="78" y="10"/>
                </a:cubicBezTo>
                <a:close/>
                <a:moveTo>
                  <a:pt x="78" y="61"/>
                </a:moveTo>
                <a:cubicBezTo>
                  <a:pt x="59" y="61"/>
                  <a:pt x="59" y="61"/>
                  <a:pt x="59" y="61"/>
                </a:cubicBezTo>
                <a:cubicBezTo>
                  <a:pt x="59" y="55"/>
                  <a:pt x="57" y="49"/>
                  <a:pt x="53" y="45"/>
                </a:cubicBezTo>
                <a:cubicBezTo>
                  <a:pt x="53" y="60"/>
                  <a:pt x="53" y="60"/>
                  <a:pt x="53" y="60"/>
                </a:cubicBezTo>
                <a:cubicBezTo>
                  <a:pt x="53" y="60"/>
                  <a:pt x="53" y="60"/>
                  <a:pt x="53" y="61"/>
                </a:cubicBezTo>
                <a:cubicBezTo>
                  <a:pt x="53" y="61"/>
                  <a:pt x="53" y="61"/>
                  <a:pt x="53" y="61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66"/>
                  <a:pt x="53" y="66"/>
                  <a:pt x="53" y="66"/>
                </a:cubicBezTo>
                <a:cubicBezTo>
                  <a:pt x="53" y="81"/>
                  <a:pt x="53" y="81"/>
                  <a:pt x="53" y="81"/>
                </a:cubicBezTo>
                <a:cubicBezTo>
                  <a:pt x="56" y="77"/>
                  <a:pt x="59" y="71"/>
                  <a:pt x="59" y="66"/>
                </a:cubicBezTo>
                <a:cubicBezTo>
                  <a:pt x="78" y="66"/>
                  <a:pt x="78" y="66"/>
                  <a:pt x="78" y="66"/>
                </a:cubicBezTo>
                <a:lnTo>
                  <a:pt x="78" y="61"/>
                </a:lnTo>
                <a:close/>
                <a:moveTo>
                  <a:pt x="78" y="76"/>
                </a:moveTo>
                <a:cubicBezTo>
                  <a:pt x="78" y="78"/>
                  <a:pt x="78" y="78"/>
                  <a:pt x="78" y="78"/>
                </a:cubicBezTo>
                <a:cubicBezTo>
                  <a:pt x="77" y="78"/>
                  <a:pt x="77" y="78"/>
                  <a:pt x="77" y="78"/>
                </a:cubicBezTo>
                <a:cubicBezTo>
                  <a:pt x="76" y="78"/>
                  <a:pt x="76" y="77"/>
                  <a:pt x="76" y="76"/>
                </a:cubicBezTo>
                <a:cubicBezTo>
                  <a:pt x="77" y="76"/>
                  <a:pt x="77" y="75"/>
                  <a:pt x="78" y="76"/>
                </a:cubicBezTo>
                <a:close/>
                <a:moveTo>
                  <a:pt x="53" y="38"/>
                </a:moveTo>
                <a:cubicBezTo>
                  <a:pt x="53" y="44"/>
                  <a:pt x="53" y="44"/>
                  <a:pt x="53" y="44"/>
                </a:cubicBezTo>
                <a:cubicBezTo>
                  <a:pt x="53" y="44"/>
                  <a:pt x="53" y="44"/>
                  <a:pt x="53" y="44"/>
                </a:cubicBezTo>
                <a:cubicBezTo>
                  <a:pt x="53" y="45"/>
                  <a:pt x="53" y="45"/>
                  <a:pt x="53" y="45"/>
                </a:cubicBezTo>
                <a:cubicBezTo>
                  <a:pt x="53" y="60"/>
                  <a:pt x="53" y="60"/>
                  <a:pt x="53" y="60"/>
                </a:cubicBezTo>
                <a:cubicBezTo>
                  <a:pt x="53" y="56"/>
                  <a:pt x="51" y="52"/>
                  <a:pt x="49" y="49"/>
                </a:cubicBezTo>
                <a:cubicBezTo>
                  <a:pt x="47" y="50"/>
                  <a:pt x="47" y="50"/>
                  <a:pt x="47" y="50"/>
                </a:cubicBezTo>
                <a:cubicBezTo>
                  <a:pt x="47" y="39"/>
                  <a:pt x="47" y="39"/>
                  <a:pt x="47" y="39"/>
                </a:cubicBezTo>
                <a:cubicBezTo>
                  <a:pt x="48" y="40"/>
                  <a:pt x="49" y="40"/>
                  <a:pt x="50" y="41"/>
                </a:cubicBezTo>
                <a:lnTo>
                  <a:pt x="53" y="38"/>
                </a:lnTo>
                <a:close/>
                <a:moveTo>
                  <a:pt x="53" y="61"/>
                </a:moveTo>
                <a:cubicBezTo>
                  <a:pt x="53" y="66"/>
                  <a:pt x="53" y="66"/>
                  <a:pt x="53" y="66"/>
                </a:cubicBezTo>
                <a:cubicBezTo>
                  <a:pt x="47" y="66"/>
                  <a:pt x="47" y="66"/>
                  <a:pt x="47" y="66"/>
                </a:cubicBezTo>
                <a:cubicBezTo>
                  <a:pt x="47" y="61"/>
                  <a:pt x="47" y="61"/>
                  <a:pt x="47" y="61"/>
                </a:cubicBezTo>
                <a:lnTo>
                  <a:pt x="53" y="61"/>
                </a:lnTo>
                <a:close/>
                <a:moveTo>
                  <a:pt x="53" y="66"/>
                </a:moveTo>
                <a:cubicBezTo>
                  <a:pt x="53" y="81"/>
                  <a:pt x="53" y="81"/>
                  <a:pt x="53" y="81"/>
                </a:cubicBezTo>
                <a:cubicBezTo>
                  <a:pt x="51" y="83"/>
                  <a:pt x="50" y="85"/>
                  <a:pt x="47" y="87"/>
                </a:cubicBezTo>
                <a:cubicBezTo>
                  <a:pt x="47" y="78"/>
                  <a:pt x="47" y="78"/>
                  <a:pt x="47" y="78"/>
                </a:cubicBezTo>
                <a:cubicBezTo>
                  <a:pt x="50" y="75"/>
                  <a:pt x="52" y="71"/>
                  <a:pt x="53" y="66"/>
                </a:cubicBezTo>
                <a:close/>
                <a:moveTo>
                  <a:pt x="47" y="39"/>
                </a:moveTo>
                <a:cubicBezTo>
                  <a:pt x="47" y="50"/>
                  <a:pt x="47" y="50"/>
                  <a:pt x="47" y="50"/>
                </a:cubicBezTo>
                <a:cubicBezTo>
                  <a:pt x="42" y="56"/>
                  <a:pt x="42" y="56"/>
                  <a:pt x="42" y="56"/>
                </a:cubicBezTo>
                <a:cubicBezTo>
                  <a:pt x="43" y="57"/>
                  <a:pt x="43" y="59"/>
                  <a:pt x="44" y="61"/>
                </a:cubicBezTo>
                <a:cubicBezTo>
                  <a:pt x="47" y="61"/>
                  <a:pt x="47" y="61"/>
                  <a:pt x="47" y="61"/>
                </a:cubicBezTo>
                <a:cubicBezTo>
                  <a:pt x="47" y="66"/>
                  <a:pt x="47" y="66"/>
                  <a:pt x="47" y="66"/>
                </a:cubicBezTo>
                <a:cubicBezTo>
                  <a:pt x="43" y="66"/>
                  <a:pt x="43" y="66"/>
                  <a:pt x="43" y="66"/>
                </a:cubicBezTo>
                <a:cubicBezTo>
                  <a:pt x="43" y="69"/>
                  <a:pt x="41" y="71"/>
                  <a:pt x="39" y="73"/>
                </a:cubicBezTo>
                <a:cubicBezTo>
                  <a:pt x="39" y="70"/>
                  <a:pt x="39" y="70"/>
                  <a:pt x="39" y="70"/>
                </a:cubicBezTo>
                <a:cubicBezTo>
                  <a:pt x="40" y="69"/>
                  <a:pt x="41" y="67"/>
                  <a:pt x="41" y="66"/>
                </a:cubicBezTo>
                <a:cubicBezTo>
                  <a:pt x="39" y="66"/>
                  <a:pt x="39" y="66"/>
                  <a:pt x="39" y="66"/>
                </a:cubicBezTo>
                <a:cubicBezTo>
                  <a:pt x="39" y="61"/>
                  <a:pt x="39" y="61"/>
                  <a:pt x="39" y="61"/>
                </a:cubicBezTo>
                <a:cubicBezTo>
                  <a:pt x="41" y="61"/>
                  <a:pt x="41" y="61"/>
                  <a:pt x="41" y="61"/>
                </a:cubicBezTo>
                <a:cubicBezTo>
                  <a:pt x="41" y="60"/>
                  <a:pt x="41" y="58"/>
                  <a:pt x="40" y="57"/>
                </a:cubicBezTo>
                <a:cubicBezTo>
                  <a:pt x="39" y="58"/>
                  <a:pt x="39" y="58"/>
                  <a:pt x="39" y="58"/>
                </a:cubicBezTo>
                <a:cubicBezTo>
                  <a:pt x="39" y="52"/>
                  <a:pt x="39" y="52"/>
                  <a:pt x="39" y="52"/>
                </a:cubicBezTo>
                <a:cubicBezTo>
                  <a:pt x="45" y="45"/>
                  <a:pt x="45" y="45"/>
                  <a:pt x="45" y="45"/>
                </a:cubicBezTo>
                <a:cubicBezTo>
                  <a:pt x="44" y="43"/>
                  <a:pt x="41" y="42"/>
                  <a:pt x="39" y="41"/>
                </a:cubicBezTo>
                <a:cubicBezTo>
                  <a:pt x="39" y="35"/>
                  <a:pt x="39" y="35"/>
                  <a:pt x="39" y="35"/>
                </a:cubicBezTo>
                <a:cubicBezTo>
                  <a:pt x="42" y="36"/>
                  <a:pt x="45" y="37"/>
                  <a:pt x="47" y="39"/>
                </a:cubicBezTo>
                <a:close/>
                <a:moveTo>
                  <a:pt x="47" y="78"/>
                </a:moveTo>
                <a:cubicBezTo>
                  <a:pt x="47" y="87"/>
                  <a:pt x="47" y="87"/>
                  <a:pt x="47" y="87"/>
                </a:cubicBezTo>
                <a:cubicBezTo>
                  <a:pt x="45" y="88"/>
                  <a:pt x="42" y="90"/>
                  <a:pt x="39" y="91"/>
                </a:cubicBezTo>
                <a:cubicBezTo>
                  <a:pt x="39" y="85"/>
                  <a:pt x="39" y="85"/>
                  <a:pt x="39" y="85"/>
                </a:cubicBezTo>
                <a:cubicBezTo>
                  <a:pt x="42" y="83"/>
                  <a:pt x="45" y="81"/>
                  <a:pt x="47" y="78"/>
                </a:cubicBezTo>
                <a:close/>
                <a:moveTo>
                  <a:pt x="39" y="35"/>
                </a:moveTo>
                <a:cubicBezTo>
                  <a:pt x="39" y="41"/>
                  <a:pt x="39" y="41"/>
                  <a:pt x="39" y="41"/>
                </a:cubicBezTo>
                <a:cubicBezTo>
                  <a:pt x="36" y="40"/>
                  <a:pt x="33" y="39"/>
                  <a:pt x="30" y="39"/>
                </a:cubicBezTo>
                <a:cubicBezTo>
                  <a:pt x="29" y="39"/>
                  <a:pt x="29" y="39"/>
                  <a:pt x="29" y="39"/>
                </a:cubicBezTo>
                <a:cubicBezTo>
                  <a:pt x="29" y="33"/>
                  <a:pt x="29" y="33"/>
                  <a:pt x="29" y="33"/>
                </a:cubicBezTo>
                <a:cubicBezTo>
                  <a:pt x="30" y="33"/>
                  <a:pt x="30" y="33"/>
                  <a:pt x="30" y="33"/>
                </a:cubicBezTo>
                <a:cubicBezTo>
                  <a:pt x="33" y="33"/>
                  <a:pt x="36" y="34"/>
                  <a:pt x="39" y="35"/>
                </a:cubicBezTo>
                <a:close/>
                <a:moveTo>
                  <a:pt x="39" y="52"/>
                </a:moveTo>
                <a:cubicBezTo>
                  <a:pt x="39" y="58"/>
                  <a:pt x="39" y="58"/>
                  <a:pt x="39" y="58"/>
                </a:cubicBezTo>
                <a:cubicBezTo>
                  <a:pt x="37" y="61"/>
                  <a:pt x="37" y="61"/>
                  <a:pt x="37" y="61"/>
                </a:cubicBezTo>
                <a:cubicBezTo>
                  <a:pt x="39" y="61"/>
                  <a:pt x="39" y="61"/>
                  <a:pt x="39" y="61"/>
                </a:cubicBezTo>
                <a:cubicBezTo>
                  <a:pt x="39" y="66"/>
                  <a:pt x="39" y="66"/>
                  <a:pt x="39" y="66"/>
                </a:cubicBezTo>
                <a:cubicBezTo>
                  <a:pt x="33" y="66"/>
                  <a:pt x="33" y="66"/>
                  <a:pt x="33" y="66"/>
                </a:cubicBezTo>
                <a:cubicBezTo>
                  <a:pt x="33" y="67"/>
                  <a:pt x="31" y="67"/>
                  <a:pt x="30" y="67"/>
                </a:cubicBezTo>
                <a:cubicBezTo>
                  <a:pt x="29" y="67"/>
                  <a:pt x="29" y="67"/>
                  <a:pt x="29" y="67"/>
                </a:cubicBezTo>
                <a:cubicBezTo>
                  <a:pt x="29" y="58"/>
                  <a:pt x="29" y="58"/>
                  <a:pt x="29" y="58"/>
                </a:cubicBezTo>
                <a:cubicBezTo>
                  <a:pt x="30" y="58"/>
                  <a:pt x="30" y="58"/>
                  <a:pt x="30" y="58"/>
                </a:cubicBezTo>
                <a:cubicBezTo>
                  <a:pt x="31" y="58"/>
                  <a:pt x="31" y="58"/>
                  <a:pt x="32" y="59"/>
                </a:cubicBezTo>
                <a:cubicBezTo>
                  <a:pt x="37" y="54"/>
                  <a:pt x="37" y="54"/>
                  <a:pt x="37" y="54"/>
                </a:cubicBezTo>
                <a:cubicBezTo>
                  <a:pt x="35" y="52"/>
                  <a:pt x="32" y="51"/>
                  <a:pt x="30" y="51"/>
                </a:cubicBezTo>
                <a:cubicBezTo>
                  <a:pt x="29" y="51"/>
                  <a:pt x="29" y="51"/>
                  <a:pt x="29" y="51"/>
                </a:cubicBezTo>
                <a:cubicBezTo>
                  <a:pt x="29" y="49"/>
                  <a:pt x="29" y="49"/>
                  <a:pt x="29" y="49"/>
                </a:cubicBezTo>
                <a:cubicBezTo>
                  <a:pt x="30" y="49"/>
                  <a:pt x="30" y="49"/>
                  <a:pt x="30" y="49"/>
                </a:cubicBezTo>
                <a:cubicBezTo>
                  <a:pt x="33" y="49"/>
                  <a:pt x="36" y="50"/>
                  <a:pt x="39" y="52"/>
                </a:cubicBezTo>
                <a:close/>
                <a:moveTo>
                  <a:pt x="39" y="70"/>
                </a:moveTo>
                <a:cubicBezTo>
                  <a:pt x="39" y="73"/>
                  <a:pt x="39" y="73"/>
                  <a:pt x="39" y="73"/>
                </a:cubicBezTo>
                <a:cubicBezTo>
                  <a:pt x="37" y="76"/>
                  <a:pt x="33" y="77"/>
                  <a:pt x="30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29" y="75"/>
                  <a:pt x="29" y="75"/>
                  <a:pt x="29" y="75"/>
                </a:cubicBezTo>
                <a:cubicBezTo>
                  <a:pt x="30" y="75"/>
                  <a:pt x="30" y="75"/>
                  <a:pt x="30" y="75"/>
                </a:cubicBezTo>
                <a:cubicBezTo>
                  <a:pt x="33" y="75"/>
                  <a:pt x="37" y="73"/>
                  <a:pt x="39" y="70"/>
                </a:cubicBezTo>
                <a:close/>
                <a:moveTo>
                  <a:pt x="39" y="85"/>
                </a:moveTo>
                <a:cubicBezTo>
                  <a:pt x="39" y="91"/>
                  <a:pt x="39" y="91"/>
                  <a:pt x="39" y="91"/>
                </a:cubicBezTo>
                <a:cubicBezTo>
                  <a:pt x="36" y="92"/>
                  <a:pt x="33" y="92"/>
                  <a:pt x="30" y="92"/>
                </a:cubicBezTo>
                <a:cubicBezTo>
                  <a:pt x="29" y="92"/>
                  <a:pt x="29" y="92"/>
                  <a:pt x="29" y="92"/>
                </a:cubicBezTo>
                <a:cubicBezTo>
                  <a:pt x="29" y="87"/>
                  <a:pt x="29" y="87"/>
                  <a:pt x="29" y="87"/>
                </a:cubicBezTo>
                <a:cubicBezTo>
                  <a:pt x="30" y="87"/>
                  <a:pt x="30" y="87"/>
                  <a:pt x="30" y="87"/>
                </a:cubicBezTo>
                <a:cubicBezTo>
                  <a:pt x="33" y="87"/>
                  <a:pt x="36" y="86"/>
                  <a:pt x="39" y="85"/>
                </a:cubicBezTo>
                <a:close/>
                <a:moveTo>
                  <a:pt x="29" y="33"/>
                </a:moveTo>
                <a:cubicBezTo>
                  <a:pt x="29" y="39"/>
                  <a:pt x="29" y="39"/>
                  <a:pt x="29" y="39"/>
                </a:cubicBezTo>
                <a:cubicBezTo>
                  <a:pt x="16" y="39"/>
                  <a:pt x="6" y="50"/>
                  <a:pt x="6" y="63"/>
                </a:cubicBezTo>
                <a:cubicBezTo>
                  <a:pt x="6" y="76"/>
                  <a:pt x="16" y="86"/>
                  <a:pt x="29" y="87"/>
                </a:cubicBezTo>
                <a:cubicBezTo>
                  <a:pt x="29" y="92"/>
                  <a:pt x="29" y="92"/>
                  <a:pt x="29" y="92"/>
                </a:cubicBezTo>
                <a:cubicBezTo>
                  <a:pt x="13" y="92"/>
                  <a:pt x="0" y="79"/>
                  <a:pt x="0" y="63"/>
                </a:cubicBezTo>
                <a:cubicBezTo>
                  <a:pt x="0" y="47"/>
                  <a:pt x="13" y="33"/>
                  <a:pt x="29" y="33"/>
                </a:cubicBezTo>
                <a:close/>
                <a:moveTo>
                  <a:pt x="29" y="49"/>
                </a:moveTo>
                <a:cubicBezTo>
                  <a:pt x="22" y="49"/>
                  <a:pt x="15" y="55"/>
                  <a:pt x="15" y="63"/>
                </a:cubicBezTo>
                <a:cubicBezTo>
                  <a:pt x="15" y="71"/>
                  <a:pt x="22" y="77"/>
                  <a:pt x="29" y="77"/>
                </a:cubicBezTo>
                <a:cubicBezTo>
                  <a:pt x="29" y="75"/>
                  <a:pt x="29" y="75"/>
                  <a:pt x="29" y="75"/>
                </a:cubicBezTo>
                <a:cubicBezTo>
                  <a:pt x="23" y="75"/>
                  <a:pt x="18" y="69"/>
                  <a:pt x="18" y="63"/>
                </a:cubicBezTo>
                <a:cubicBezTo>
                  <a:pt x="18" y="56"/>
                  <a:pt x="23" y="51"/>
                  <a:pt x="29" y="51"/>
                </a:cubicBezTo>
                <a:lnTo>
                  <a:pt x="29" y="49"/>
                </a:lnTo>
                <a:close/>
                <a:moveTo>
                  <a:pt x="29" y="58"/>
                </a:moveTo>
                <a:cubicBezTo>
                  <a:pt x="27" y="58"/>
                  <a:pt x="25" y="60"/>
                  <a:pt x="25" y="63"/>
                </a:cubicBezTo>
                <a:cubicBezTo>
                  <a:pt x="25" y="65"/>
                  <a:pt x="27" y="67"/>
                  <a:pt x="29" y="67"/>
                </a:cubicBezTo>
                <a:lnTo>
                  <a:pt x="29" y="58"/>
                </a:ln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21" name="Freeform 14">
            <a:extLst>
              <a:ext uri="{FF2B5EF4-FFF2-40B4-BE49-F238E27FC236}">
                <a16:creationId xmlns:a16="http://schemas.microsoft.com/office/drawing/2014/main" id="{1C4411E8-D72E-4F33-9005-C7E2FE0F14AC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973644" y="970621"/>
            <a:ext cx="871537" cy="550863"/>
          </a:xfrm>
          <a:custGeom>
            <a:avLst/>
            <a:gdLst>
              <a:gd name="T0" fmla="*/ 144 w 176"/>
              <a:gd name="T1" fmla="*/ 26 h 111"/>
              <a:gd name="T2" fmla="*/ 113 w 176"/>
              <a:gd name="T3" fmla="*/ 70 h 111"/>
              <a:gd name="T4" fmla="*/ 81 w 176"/>
              <a:gd name="T5" fmla="*/ 82 h 111"/>
              <a:gd name="T6" fmla="*/ 82 w 176"/>
              <a:gd name="T7" fmla="*/ 82 h 111"/>
              <a:gd name="T8" fmla="*/ 82 w 176"/>
              <a:gd name="T9" fmla="*/ 81 h 111"/>
              <a:gd name="T10" fmla="*/ 82 w 176"/>
              <a:gd name="T11" fmla="*/ 81 h 111"/>
              <a:gd name="T12" fmla="*/ 83 w 176"/>
              <a:gd name="T13" fmla="*/ 81 h 111"/>
              <a:gd name="T14" fmla="*/ 83 w 176"/>
              <a:gd name="T15" fmla="*/ 81 h 111"/>
              <a:gd name="T16" fmla="*/ 83 w 176"/>
              <a:gd name="T17" fmla="*/ 81 h 111"/>
              <a:gd name="T18" fmla="*/ 84 w 176"/>
              <a:gd name="T19" fmla="*/ 81 h 111"/>
              <a:gd name="T20" fmla="*/ 84 w 176"/>
              <a:gd name="T21" fmla="*/ 81 h 111"/>
              <a:gd name="T22" fmla="*/ 84 w 176"/>
              <a:gd name="T23" fmla="*/ 81 h 111"/>
              <a:gd name="T24" fmla="*/ 84 w 176"/>
              <a:gd name="T25" fmla="*/ 81 h 111"/>
              <a:gd name="T26" fmla="*/ 97 w 176"/>
              <a:gd name="T27" fmla="*/ 82 h 111"/>
              <a:gd name="T28" fmla="*/ 84 w 176"/>
              <a:gd name="T29" fmla="*/ 98 h 111"/>
              <a:gd name="T30" fmla="*/ 83 w 176"/>
              <a:gd name="T31" fmla="*/ 98 h 111"/>
              <a:gd name="T32" fmla="*/ 81 w 176"/>
              <a:gd name="T33" fmla="*/ 97 h 111"/>
              <a:gd name="T34" fmla="*/ 79 w 176"/>
              <a:gd name="T35" fmla="*/ 97 h 111"/>
              <a:gd name="T36" fmla="*/ 79 w 176"/>
              <a:gd name="T37" fmla="*/ 97 h 111"/>
              <a:gd name="T38" fmla="*/ 78 w 176"/>
              <a:gd name="T39" fmla="*/ 97 h 111"/>
              <a:gd name="T40" fmla="*/ 78 w 176"/>
              <a:gd name="T41" fmla="*/ 97 h 111"/>
              <a:gd name="T42" fmla="*/ 78 w 176"/>
              <a:gd name="T43" fmla="*/ 97 h 111"/>
              <a:gd name="T44" fmla="*/ 77 w 176"/>
              <a:gd name="T45" fmla="*/ 97 h 111"/>
              <a:gd name="T46" fmla="*/ 77 w 176"/>
              <a:gd name="T47" fmla="*/ 97 h 111"/>
              <a:gd name="T48" fmla="*/ 77 w 176"/>
              <a:gd name="T49" fmla="*/ 97 h 111"/>
              <a:gd name="T50" fmla="*/ 77 w 176"/>
              <a:gd name="T51" fmla="*/ 97 h 111"/>
              <a:gd name="T52" fmla="*/ 76 w 176"/>
              <a:gd name="T53" fmla="*/ 96 h 111"/>
              <a:gd name="T54" fmla="*/ 76 w 176"/>
              <a:gd name="T55" fmla="*/ 96 h 111"/>
              <a:gd name="T56" fmla="*/ 75 w 176"/>
              <a:gd name="T57" fmla="*/ 96 h 111"/>
              <a:gd name="T58" fmla="*/ 75 w 176"/>
              <a:gd name="T59" fmla="*/ 96 h 111"/>
              <a:gd name="T60" fmla="*/ 75 w 176"/>
              <a:gd name="T61" fmla="*/ 96 h 111"/>
              <a:gd name="T62" fmla="*/ 74 w 176"/>
              <a:gd name="T63" fmla="*/ 96 h 111"/>
              <a:gd name="T64" fmla="*/ 74 w 176"/>
              <a:gd name="T65" fmla="*/ 95 h 111"/>
              <a:gd name="T66" fmla="*/ 74 w 176"/>
              <a:gd name="T67" fmla="*/ 95 h 111"/>
              <a:gd name="T68" fmla="*/ 73 w 176"/>
              <a:gd name="T69" fmla="*/ 95 h 111"/>
              <a:gd name="T70" fmla="*/ 73 w 176"/>
              <a:gd name="T71" fmla="*/ 94 h 111"/>
              <a:gd name="T72" fmla="*/ 72 w 176"/>
              <a:gd name="T73" fmla="*/ 93 h 111"/>
              <a:gd name="T74" fmla="*/ 72 w 176"/>
              <a:gd name="T75" fmla="*/ 93 h 111"/>
              <a:gd name="T76" fmla="*/ 72 w 176"/>
              <a:gd name="T77" fmla="*/ 93 h 111"/>
              <a:gd name="T78" fmla="*/ 71 w 176"/>
              <a:gd name="T79" fmla="*/ 92 h 111"/>
              <a:gd name="T80" fmla="*/ 71 w 176"/>
              <a:gd name="T81" fmla="*/ 92 h 111"/>
              <a:gd name="T82" fmla="*/ 71 w 176"/>
              <a:gd name="T83" fmla="*/ 91 h 111"/>
              <a:gd name="T84" fmla="*/ 71 w 176"/>
              <a:gd name="T85" fmla="*/ 90 h 111"/>
              <a:gd name="T86" fmla="*/ 71 w 176"/>
              <a:gd name="T87" fmla="*/ 90 h 111"/>
              <a:gd name="T88" fmla="*/ 71 w 176"/>
              <a:gd name="T89" fmla="*/ 89 h 111"/>
              <a:gd name="T90" fmla="*/ 71 w 176"/>
              <a:gd name="T91" fmla="*/ 88 h 111"/>
              <a:gd name="T92" fmla="*/ 71 w 176"/>
              <a:gd name="T93" fmla="*/ 87 h 111"/>
              <a:gd name="T94" fmla="*/ 72 w 176"/>
              <a:gd name="T95" fmla="*/ 76 h 111"/>
              <a:gd name="T96" fmla="*/ 39 w 176"/>
              <a:gd name="T97" fmla="*/ 57 h 111"/>
              <a:gd name="T98" fmla="*/ 41 w 176"/>
              <a:gd name="T99" fmla="*/ 57 h 111"/>
              <a:gd name="T100" fmla="*/ 30 w 176"/>
              <a:gd name="T101" fmla="*/ 107 h 111"/>
              <a:gd name="T102" fmla="*/ 39 w 176"/>
              <a:gd name="T103" fmla="*/ 103 h 111"/>
              <a:gd name="T104" fmla="*/ 30 w 176"/>
              <a:gd name="T105" fmla="*/ 61 h 111"/>
              <a:gd name="T106" fmla="*/ 39 w 176"/>
              <a:gd name="T107" fmla="*/ 57 h 111"/>
              <a:gd name="T108" fmla="*/ 39 w 176"/>
              <a:gd name="T109" fmla="*/ 57 h 111"/>
              <a:gd name="T110" fmla="*/ 29 w 176"/>
              <a:gd name="T111" fmla="*/ 107 h 111"/>
              <a:gd name="T112" fmla="*/ 30 w 176"/>
              <a:gd name="T113" fmla="*/ 76 h 111"/>
              <a:gd name="T114" fmla="*/ 29 w 176"/>
              <a:gd name="T115" fmla="*/ 61 h 111"/>
              <a:gd name="T116" fmla="*/ 30 w 176"/>
              <a:gd name="T117" fmla="*/ 61 h 111"/>
              <a:gd name="T118" fmla="*/ 21 w 176"/>
              <a:gd name="T119" fmla="*/ 110 h 111"/>
              <a:gd name="T120" fmla="*/ 26 w 176"/>
              <a:gd name="T121" fmla="*/ 75 h 111"/>
              <a:gd name="T122" fmla="*/ 24 w 176"/>
              <a:gd name="T123" fmla="*/ 64 h 111"/>
              <a:gd name="T124" fmla="*/ 29 w 176"/>
              <a:gd name="T125" fmla="*/ 61 h 11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  <a:gd name="T189" fmla="*/ 0 w 176"/>
              <a:gd name="T190" fmla="*/ 0 h 111"/>
              <a:gd name="T191" fmla="*/ 176 w 176"/>
              <a:gd name="T192" fmla="*/ 111 h 111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T189" t="T190" r="T191" b="T192"/>
            <a:pathLst>
              <a:path w="176" h="111">
                <a:moveTo>
                  <a:pt x="99" y="38"/>
                </a:moveTo>
                <a:cubicBezTo>
                  <a:pt x="114" y="2"/>
                  <a:pt x="119" y="0"/>
                  <a:pt x="116" y="32"/>
                </a:cubicBezTo>
                <a:cubicBezTo>
                  <a:pt x="121" y="31"/>
                  <a:pt x="121" y="31"/>
                  <a:pt x="121" y="31"/>
                </a:cubicBezTo>
                <a:cubicBezTo>
                  <a:pt x="131" y="27"/>
                  <a:pt x="135" y="26"/>
                  <a:pt x="144" y="26"/>
                </a:cubicBezTo>
                <a:cubicBezTo>
                  <a:pt x="167" y="27"/>
                  <a:pt x="176" y="35"/>
                  <a:pt x="165" y="47"/>
                </a:cubicBezTo>
                <a:cubicBezTo>
                  <a:pt x="154" y="58"/>
                  <a:pt x="142" y="60"/>
                  <a:pt x="130" y="64"/>
                </a:cubicBezTo>
                <a:cubicBezTo>
                  <a:pt x="125" y="65"/>
                  <a:pt x="120" y="66"/>
                  <a:pt x="116" y="68"/>
                </a:cubicBezTo>
                <a:cubicBezTo>
                  <a:pt x="115" y="68"/>
                  <a:pt x="114" y="69"/>
                  <a:pt x="113" y="70"/>
                </a:cubicBezTo>
                <a:cubicBezTo>
                  <a:pt x="107" y="74"/>
                  <a:pt x="100" y="76"/>
                  <a:pt x="90" y="77"/>
                </a:cubicBezTo>
                <a:cubicBezTo>
                  <a:pt x="87" y="78"/>
                  <a:pt x="84" y="80"/>
                  <a:pt x="81" y="82"/>
                </a:cubicBezTo>
                <a:cubicBezTo>
                  <a:pt x="81" y="82"/>
                  <a:pt x="81" y="82"/>
                  <a:pt x="81" y="82"/>
                </a:cubicBezTo>
                <a:cubicBezTo>
                  <a:pt x="81" y="82"/>
                  <a:pt x="81" y="82"/>
                  <a:pt x="81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2"/>
                  <a:pt x="82" y="82"/>
                  <a:pt x="82" y="82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2" y="81"/>
                  <a:pt x="82" y="81"/>
                  <a:pt x="82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3" y="81"/>
                  <a:pt x="83" y="81"/>
                  <a:pt x="83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4" y="81"/>
                  <a:pt x="84" y="81"/>
                  <a:pt x="84" y="81"/>
                </a:cubicBezTo>
                <a:cubicBezTo>
                  <a:pt x="88" y="81"/>
                  <a:pt x="92" y="81"/>
                  <a:pt x="97" y="82"/>
                </a:cubicBezTo>
                <a:cubicBezTo>
                  <a:pt x="97" y="82"/>
                  <a:pt x="97" y="82"/>
                  <a:pt x="97" y="82"/>
                </a:cubicBezTo>
                <a:cubicBezTo>
                  <a:pt x="99" y="82"/>
                  <a:pt x="102" y="84"/>
                  <a:pt x="103" y="88"/>
                </a:cubicBezTo>
                <a:cubicBezTo>
                  <a:pt x="104" y="92"/>
                  <a:pt x="103" y="96"/>
                  <a:pt x="101" y="96"/>
                </a:cubicBezTo>
                <a:cubicBezTo>
                  <a:pt x="100" y="96"/>
                  <a:pt x="100" y="96"/>
                  <a:pt x="100" y="96"/>
                </a:cubicBezTo>
                <a:cubicBezTo>
                  <a:pt x="93" y="97"/>
                  <a:pt x="88" y="98"/>
                  <a:pt x="84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3" y="98"/>
                  <a:pt x="83" y="98"/>
                </a:cubicBezTo>
                <a:cubicBezTo>
                  <a:pt x="83" y="98"/>
                  <a:pt x="82" y="98"/>
                  <a:pt x="82" y="97"/>
                </a:cubicBezTo>
                <a:cubicBezTo>
                  <a:pt x="82" y="97"/>
                  <a:pt x="82" y="97"/>
                  <a:pt x="82" y="97"/>
                </a:cubicBezTo>
                <a:cubicBezTo>
                  <a:pt x="81" y="97"/>
                  <a:pt x="81" y="97"/>
                  <a:pt x="81" y="97"/>
                </a:cubicBezTo>
                <a:cubicBezTo>
                  <a:pt x="80" y="97"/>
                  <a:pt x="80" y="97"/>
                  <a:pt x="80" y="97"/>
                </a:cubicBezTo>
                <a:cubicBezTo>
                  <a:pt x="80" y="97"/>
                  <a:pt x="80" y="97"/>
                  <a:pt x="80" y="97"/>
                </a:cubicBezTo>
                <a:cubicBezTo>
                  <a:pt x="80" y="97"/>
                  <a:pt x="80" y="97"/>
                  <a:pt x="80" y="97"/>
                </a:cubicBezTo>
                <a:cubicBezTo>
                  <a:pt x="80" y="97"/>
                  <a:pt x="79" y="97"/>
                  <a:pt x="79" y="97"/>
                </a:cubicBezTo>
                <a:cubicBezTo>
                  <a:pt x="79" y="97"/>
                  <a:pt x="79" y="97"/>
                  <a:pt x="79" y="97"/>
                </a:cubicBezTo>
                <a:cubicBezTo>
                  <a:pt x="79" y="97"/>
                  <a:pt x="79" y="97"/>
                  <a:pt x="79" y="97"/>
                </a:cubicBezTo>
                <a:cubicBezTo>
                  <a:pt x="79" y="97"/>
                  <a:pt x="79" y="97"/>
                  <a:pt x="79" y="97"/>
                </a:cubicBezTo>
                <a:cubicBezTo>
                  <a:pt x="79" y="97"/>
                  <a:pt x="79" y="97"/>
                  <a:pt x="79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8" y="97"/>
                  <a:pt x="78" y="97"/>
                  <a:pt x="78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7" y="97"/>
                  <a:pt x="77" y="97"/>
                  <a:pt x="77" y="97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6" y="96"/>
                  <a:pt x="76" y="96"/>
                  <a:pt x="76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5" y="96"/>
                  <a:pt x="75" y="96"/>
                  <a:pt x="75" y="96"/>
                </a:cubicBezTo>
                <a:cubicBezTo>
                  <a:pt x="74" y="96"/>
                  <a:pt x="74" y="96"/>
                  <a:pt x="74" y="96"/>
                </a:cubicBezTo>
                <a:cubicBezTo>
                  <a:pt x="74" y="96"/>
                  <a:pt x="74" y="96"/>
                  <a:pt x="74" y="96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4" y="95"/>
                  <a:pt x="74" y="95"/>
                  <a:pt x="74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5"/>
                  <a:pt x="73" y="95"/>
                  <a:pt x="73" y="95"/>
                </a:cubicBezTo>
                <a:cubicBezTo>
                  <a:pt x="73" y="94"/>
                  <a:pt x="73" y="94"/>
                  <a:pt x="73" y="94"/>
                </a:cubicBezTo>
                <a:cubicBezTo>
                  <a:pt x="72" y="94"/>
                  <a:pt x="72" y="94"/>
                  <a:pt x="72" y="94"/>
                </a:cubicBezTo>
                <a:cubicBezTo>
                  <a:pt x="72" y="94"/>
                  <a:pt x="72" y="94"/>
                  <a:pt x="72" y="94"/>
                </a:cubicBezTo>
                <a:cubicBezTo>
                  <a:pt x="72" y="94"/>
                  <a:pt x="72" y="94"/>
                  <a:pt x="72" y="94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2" y="93"/>
                  <a:pt x="72" y="93"/>
                  <a:pt x="72" y="93"/>
                </a:cubicBezTo>
                <a:cubicBezTo>
                  <a:pt x="71" y="93"/>
                  <a:pt x="71" y="93"/>
                  <a:pt x="71" y="93"/>
                </a:cubicBezTo>
                <a:cubicBezTo>
                  <a:pt x="71" y="93"/>
                  <a:pt x="71" y="93"/>
                  <a:pt x="71" y="93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2"/>
                  <a:pt x="71" y="92"/>
                  <a:pt x="71" y="92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1"/>
                  <a:pt x="71" y="91"/>
                  <a:pt x="71" y="91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90"/>
                  <a:pt x="71" y="90"/>
                  <a:pt x="71" y="90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9"/>
                  <a:pt x="71" y="89"/>
                  <a:pt x="71" y="89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8"/>
                  <a:pt x="71" y="88"/>
                  <a:pt x="71" y="88"/>
                </a:cubicBezTo>
                <a:cubicBezTo>
                  <a:pt x="71" y="87"/>
                  <a:pt x="71" y="87"/>
                  <a:pt x="71" y="87"/>
                </a:cubicBezTo>
                <a:cubicBezTo>
                  <a:pt x="72" y="87"/>
                  <a:pt x="73" y="86"/>
                  <a:pt x="74" y="86"/>
                </a:cubicBezTo>
                <a:cubicBezTo>
                  <a:pt x="61" y="93"/>
                  <a:pt x="49" y="98"/>
                  <a:pt x="39" y="103"/>
                </a:cubicBezTo>
                <a:cubicBezTo>
                  <a:pt x="39" y="96"/>
                  <a:pt x="39" y="96"/>
                  <a:pt x="39" y="96"/>
                </a:cubicBezTo>
                <a:cubicBezTo>
                  <a:pt x="52" y="88"/>
                  <a:pt x="63" y="82"/>
                  <a:pt x="72" y="76"/>
                </a:cubicBezTo>
                <a:cubicBezTo>
                  <a:pt x="59" y="78"/>
                  <a:pt x="48" y="78"/>
                  <a:pt x="39" y="77"/>
                </a:cubicBezTo>
                <a:cubicBezTo>
                  <a:pt x="39" y="57"/>
                  <a:pt x="39" y="57"/>
                  <a:pt x="39" y="57"/>
                </a:cubicBezTo>
                <a:cubicBezTo>
                  <a:pt x="40" y="57"/>
                  <a:pt x="40" y="57"/>
                  <a:pt x="40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2"/>
                  <a:pt x="39" y="52"/>
                  <a:pt x="39" y="52"/>
                </a:cubicBezTo>
                <a:cubicBezTo>
                  <a:pt x="40" y="51"/>
                  <a:pt x="40" y="50"/>
                  <a:pt x="41" y="49"/>
                </a:cubicBezTo>
                <a:cubicBezTo>
                  <a:pt x="45" y="49"/>
                  <a:pt x="45" y="51"/>
                  <a:pt x="42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41" y="57"/>
                  <a:pt x="41" y="57"/>
                  <a:pt x="41" y="57"/>
                </a:cubicBezTo>
                <a:cubicBezTo>
                  <a:pt x="60" y="50"/>
                  <a:pt x="80" y="44"/>
                  <a:pt x="99" y="38"/>
                </a:cubicBezTo>
                <a:close/>
                <a:moveTo>
                  <a:pt x="39" y="103"/>
                </a:moveTo>
                <a:cubicBezTo>
                  <a:pt x="36" y="104"/>
                  <a:pt x="33" y="105"/>
                  <a:pt x="30" y="107"/>
                </a:cubicBezTo>
                <a:cubicBezTo>
                  <a:pt x="30" y="101"/>
                  <a:pt x="30" y="101"/>
                  <a:pt x="30" y="101"/>
                </a:cubicBezTo>
                <a:cubicBezTo>
                  <a:pt x="31" y="100"/>
                  <a:pt x="31" y="100"/>
                  <a:pt x="31" y="100"/>
                </a:cubicBezTo>
                <a:cubicBezTo>
                  <a:pt x="34" y="99"/>
                  <a:pt x="37" y="97"/>
                  <a:pt x="39" y="96"/>
                </a:cubicBezTo>
                <a:lnTo>
                  <a:pt x="39" y="103"/>
                </a:lnTo>
                <a:close/>
                <a:moveTo>
                  <a:pt x="39" y="77"/>
                </a:moveTo>
                <a:cubicBezTo>
                  <a:pt x="36" y="77"/>
                  <a:pt x="33" y="77"/>
                  <a:pt x="31" y="76"/>
                </a:cubicBezTo>
                <a:cubicBezTo>
                  <a:pt x="30" y="76"/>
                  <a:pt x="30" y="76"/>
                  <a:pt x="30" y="76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53"/>
                  <a:pt x="30" y="53"/>
                  <a:pt x="30" y="53"/>
                </a:cubicBezTo>
                <a:cubicBezTo>
                  <a:pt x="33" y="55"/>
                  <a:pt x="36" y="56"/>
                  <a:pt x="39" y="57"/>
                </a:cubicBezTo>
                <a:cubicBezTo>
                  <a:pt x="38" y="56"/>
                  <a:pt x="37" y="56"/>
                  <a:pt x="36" y="56"/>
                </a:cubicBezTo>
                <a:cubicBezTo>
                  <a:pt x="37" y="54"/>
                  <a:pt x="38" y="53"/>
                  <a:pt x="39" y="52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cubicBezTo>
                  <a:pt x="39" y="57"/>
                  <a:pt x="39" y="57"/>
                  <a:pt x="39" y="57"/>
                </a:cubicBezTo>
                <a:lnTo>
                  <a:pt x="39" y="77"/>
                </a:lnTo>
                <a:close/>
                <a:moveTo>
                  <a:pt x="30" y="107"/>
                </a:moveTo>
                <a:cubicBezTo>
                  <a:pt x="29" y="107"/>
                  <a:pt x="29" y="107"/>
                  <a:pt x="29" y="107"/>
                </a:cubicBezTo>
                <a:cubicBezTo>
                  <a:pt x="29" y="102"/>
                  <a:pt x="29" y="102"/>
                  <a:pt x="29" y="102"/>
                </a:cubicBezTo>
                <a:cubicBezTo>
                  <a:pt x="30" y="101"/>
                  <a:pt x="30" y="101"/>
                  <a:pt x="30" y="101"/>
                </a:cubicBezTo>
                <a:lnTo>
                  <a:pt x="30" y="107"/>
                </a:lnTo>
                <a:close/>
                <a:moveTo>
                  <a:pt x="30" y="76"/>
                </a:moveTo>
                <a:cubicBezTo>
                  <a:pt x="30" y="76"/>
                  <a:pt x="29" y="76"/>
                  <a:pt x="29" y="76"/>
                </a:cubicBezTo>
                <a:cubicBezTo>
                  <a:pt x="29" y="61"/>
                  <a:pt x="29" y="61"/>
                  <a:pt x="29" y="61"/>
                </a:cubicBezTo>
                <a:cubicBezTo>
                  <a:pt x="29" y="61"/>
                  <a:pt x="29" y="61"/>
                  <a:pt x="29" y="61"/>
                </a:cubicBezTo>
                <a:cubicBezTo>
                  <a:pt x="29" y="61"/>
                  <a:pt x="29" y="61"/>
                  <a:pt x="29" y="61"/>
                </a:cubicBezTo>
                <a:cubicBezTo>
                  <a:pt x="29" y="52"/>
                  <a:pt x="29" y="52"/>
                  <a:pt x="29" y="52"/>
                </a:cubicBezTo>
                <a:cubicBezTo>
                  <a:pt x="29" y="53"/>
                  <a:pt x="30" y="53"/>
                  <a:pt x="30" y="53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cubicBezTo>
                  <a:pt x="30" y="61"/>
                  <a:pt x="30" y="61"/>
                  <a:pt x="30" y="61"/>
                </a:cubicBezTo>
                <a:lnTo>
                  <a:pt x="30" y="76"/>
                </a:lnTo>
                <a:close/>
                <a:moveTo>
                  <a:pt x="29" y="107"/>
                </a:moveTo>
                <a:cubicBezTo>
                  <a:pt x="26" y="108"/>
                  <a:pt x="24" y="109"/>
                  <a:pt x="21" y="110"/>
                </a:cubicBezTo>
                <a:cubicBezTo>
                  <a:pt x="15" y="111"/>
                  <a:pt x="18" y="108"/>
                  <a:pt x="29" y="102"/>
                </a:cubicBezTo>
                <a:lnTo>
                  <a:pt x="29" y="107"/>
                </a:lnTo>
                <a:close/>
                <a:moveTo>
                  <a:pt x="29" y="76"/>
                </a:moveTo>
                <a:cubicBezTo>
                  <a:pt x="28" y="76"/>
                  <a:pt x="27" y="75"/>
                  <a:pt x="26" y="75"/>
                </a:cubicBezTo>
                <a:cubicBezTo>
                  <a:pt x="4" y="87"/>
                  <a:pt x="3" y="86"/>
                  <a:pt x="22" y="73"/>
                </a:cubicBezTo>
                <a:cubicBezTo>
                  <a:pt x="20" y="70"/>
                  <a:pt x="21" y="67"/>
                  <a:pt x="25" y="64"/>
                </a:cubicBezTo>
                <a:cubicBezTo>
                  <a:pt x="25" y="64"/>
                  <a:pt x="25" y="64"/>
                  <a:pt x="25" y="64"/>
                </a:cubicBezTo>
                <a:cubicBezTo>
                  <a:pt x="24" y="64"/>
                  <a:pt x="24" y="64"/>
                  <a:pt x="24" y="64"/>
                </a:cubicBezTo>
                <a:cubicBezTo>
                  <a:pt x="19" y="58"/>
                  <a:pt x="11" y="50"/>
                  <a:pt x="0" y="38"/>
                </a:cubicBezTo>
                <a:cubicBezTo>
                  <a:pt x="4" y="35"/>
                  <a:pt x="9" y="36"/>
                  <a:pt x="13" y="39"/>
                </a:cubicBezTo>
                <a:cubicBezTo>
                  <a:pt x="19" y="45"/>
                  <a:pt x="24" y="49"/>
                  <a:pt x="29" y="52"/>
                </a:cubicBezTo>
                <a:cubicBezTo>
                  <a:pt x="29" y="61"/>
                  <a:pt x="29" y="61"/>
                  <a:pt x="29" y="61"/>
                </a:cubicBezTo>
                <a:cubicBezTo>
                  <a:pt x="29" y="62"/>
                  <a:pt x="29" y="62"/>
                  <a:pt x="29" y="62"/>
                </a:cubicBezTo>
                <a:cubicBezTo>
                  <a:pt x="29" y="61"/>
                  <a:pt x="29" y="61"/>
                  <a:pt x="29" y="61"/>
                </a:cubicBezTo>
                <a:lnTo>
                  <a:pt x="29" y="76"/>
                </a:ln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22" name="Freeform 15">
            <a:extLst>
              <a:ext uri="{FF2B5EF4-FFF2-40B4-BE49-F238E27FC236}">
                <a16:creationId xmlns:a16="http://schemas.microsoft.com/office/drawing/2014/main" id="{39A923EB-5ED6-4834-9BC8-FB8FF272B3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67378" y="1124607"/>
            <a:ext cx="88900" cy="74612"/>
          </a:xfrm>
          <a:custGeom>
            <a:avLst/>
            <a:gdLst>
              <a:gd name="T0" fmla="*/ 16 w 18"/>
              <a:gd name="T1" fmla="*/ 5 h 15"/>
              <a:gd name="T2" fmla="*/ 6 w 18"/>
              <a:gd name="T3" fmla="*/ 12 h 15"/>
              <a:gd name="T4" fmla="*/ 1 w 18"/>
              <a:gd name="T5" fmla="*/ 10 h 15"/>
              <a:gd name="T6" fmla="*/ 3 w 18"/>
              <a:gd name="T7" fmla="*/ 7 h 15"/>
              <a:gd name="T8" fmla="*/ 11 w 18"/>
              <a:gd name="T9" fmla="*/ 1 h 15"/>
              <a:gd name="T10" fmla="*/ 15 w 18"/>
              <a:gd name="T11" fmla="*/ 1 h 15"/>
              <a:gd name="T12" fmla="*/ 16 w 18"/>
              <a:gd name="T13" fmla="*/ 2 h 15"/>
              <a:gd name="T14" fmla="*/ 16 w 18"/>
              <a:gd name="T15" fmla="*/ 5 h 1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18"/>
              <a:gd name="T25" fmla="*/ 0 h 15"/>
              <a:gd name="T26" fmla="*/ 18 w 18"/>
              <a:gd name="T27" fmla="*/ 15 h 1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18" h="15">
                <a:moveTo>
                  <a:pt x="16" y="5"/>
                </a:moveTo>
                <a:cubicBezTo>
                  <a:pt x="12" y="8"/>
                  <a:pt x="10" y="10"/>
                  <a:pt x="6" y="12"/>
                </a:cubicBezTo>
                <a:cubicBezTo>
                  <a:pt x="2" y="14"/>
                  <a:pt x="0" y="15"/>
                  <a:pt x="1" y="10"/>
                </a:cubicBezTo>
                <a:cubicBezTo>
                  <a:pt x="1" y="8"/>
                  <a:pt x="1" y="7"/>
                  <a:pt x="3" y="7"/>
                </a:cubicBezTo>
                <a:cubicBezTo>
                  <a:pt x="5" y="6"/>
                  <a:pt x="7" y="4"/>
                  <a:pt x="11" y="1"/>
                </a:cubicBezTo>
                <a:cubicBezTo>
                  <a:pt x="13" y="0"/>
                  <a:pt x="13" y="0"/>
                  <a:pt x="15" y="1"/>
                </a:cubicBezTo>
                <a:cubicBezTo>
                  <a:pt x="16" y="2"/>
                  <a:pt x="16" y="2"/>
                  <a:pt x="16" y="2"/>
                </a:cubicBezTo>
                <a:cubicBezTo>
                  <a:pt x="18" y="2"/>
                  <a:pt x="17" y="3"/>
                  <a:pt x="16" y="5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23" name="Freeform 16">
            <a:extLst>
              <a:ext uri="{FF2B5EF4-FFF2-40B4-BE49-F238E27FC236}">
                <a16:creationId xmlns:a16="http://schemas.microsoft.com/office/drawing/2014/main" id="{2FAABBD8-CB05-47E3-B453-C40323582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24531" y="1105556"/>
            <a:ext cx="31751" cy="23812"/>
          </a:xfrm>
          <a:custGeom>
            <a:avLst/>
            <a:gdLst>
              <a:gd name="T0" fmla="*/ 6 w 6"/>
              <a:gd name="T1" fmla="*/ 5 h 5"/>
              <a:gd name="T2" fmla="*/ 1 w 6"/>
              <a:gd name="T3" fmla="*/ 3 h 5"/>
              <a:gd name="T4" fmla="*/ 0 w 6"/>
              <a:gd name="T5" fmla="*/ 0 h 5"/>
              <a:gd name="T6" fmla="*/ 5 w 6"/>
              <a:gd name="T7" fmla="*/ 1 h 5"/>
              <a:gd name="T8" fmla="*/ 6 w 6"/>
              <a:gd name="T9" fmla="*/ 5 h 5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"/>
              <a:gd name="T16" fmla="*/ 0 h 5"/>
              <a:gd name="T17" fmla="*/ 6 w 6"/>
              <a:gd name="T18" fmla="*/ 5 h 5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" h="5">
                <a:moveTo>
                  <a:pt x="6" y="5"/>
                </a:moveTo>
                <a:cubicBezTo>
                  <a:pt x="4" y="4"/>
                  <a:pt x="3" y="4"/>
                  <a:pt x="1" y="3"/>
                </a:cubicBezTo>
                <a:cubicBezTo>
                  <a:pt x="1" y="2"/>
                  <a:pt x="1" y="1"/>
                  <a:pt x="0" y="0"/>
                </a:cubicBezTo>
                <a:cubicBezTo>
                  <a:pt x="2" y="0"/>
                  <a:pt x="4" y="0"/>
                  <a:pt x="5" y="1"/>
                </a:cubicBezTo>
                <a:cubicBezTo>
                  <a:pt x="6" y="2"/>
                  <a:pt x="6" y="3"/>
                  <a:pt x="6" y="5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24" name="Freeform 17">
            <a:extLst>
              <a:ext uri="{FF2B5EF4-FFF2-40B4-BE49-F238E27FC236}">
                <a16:creationId xmlns:a16="http://schemas.microsoft.com/office/drawing/2014/main" id="{CB9B72A0-2947-48A4-984C-8E40D879D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88002" y="1203981"/>
            <a:ext cx="19051" cy="26987"/>
          </a:xfrm>
          <a:custGeom>
            <a:avLst/>
            <a:gdLst>
              <a:gd name="T0" fmla="*/ 0 w 4"/>
              <a:gd name="T1" fmla="*/ 0 h 5"/>
              <a:gd name="T2" fmla="*/ 0 w 4"/>
              <a:gd name="T3" fmla="*/ 1 h 5"/>
              <a:gd name="T4" fmla="*/ 0 w 4"/>
              <a:gd name="T5" fmla="*/ 3 h 5"/>
              <a:gd name="T6" fmla="*/ 1 w 4"/>
              <a:gd name="T7" fmla="*/ 5 h 5"/>
              <a:gd name="T8" fmla="*/ 3 w 4"/>
              <a:gd name="T9" fmla="*/ 5 h 5"/>
              <a:gd name="T10" fmla="*/ 4 w 4"/>
              <a:gd name="T11" fmla="*/ 4 h 5"/>
              <a:gd name="T12" fmla="*/ 3 w 4"/>
              <a:gd name="T13" fmla="*/ 2 h 5"/>
              <a:gd name="T14" fmla="*/ 2 w 4"/>
              <a:gd name="T15" fmla="*/ 1 h 5"/>
              <a:gd name="T16" fmla="*/ 0 w 4"/>
              <a:gd name="T17" fmla="*/ 0 h 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"/>
              <a:gd name="T28" fmla="*/ 0 h 5"/>
              <a:gd name="T29" fmla="*/ 4 w 4"/>
              <a:gd name="T30" fmla="*/ 5 h 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" h="5">
                <a:moveTo>
                  <a:pt x="0" y="0"/>
                </a:move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2"/>
                  <a:pt x="0" y="3"/>
                </a:cubicBezTo>
                <a:cubicBezTo>
                  <a:pt x="0" y="4"/>
                  <a:pt x="1" y="4"/>
                  <a:pt x="1" y="5"/>
                </a:cubicBezTo>
                <a:cubicBezTo>
                  <a:pt x="2" y="5"/>
                  <a:pt x="3" y="5"/>
                  <a:pt x="3" y="5"/>
                </a:cubicBezTo>
                <a:cubicBezTo>
                  <a:pt x="3" y="5"/>
                  <a:pt x="4" y="5"/>
                  <a:pt x="4" y="4"/>
                </a:cubicBezTo>
                <a:cubicBezTo>
                  <a:pt x="4" y="4"/>
                  <a:pt x="4" y="3"/>
                  <a:pt x="3" y="2"/>
                </a:cubicBezTo>
                <a:cubicBezTo>
                  <a:pt x="3" y="2"/>
                  <a:pt x="2" y="1"/>
                  <a:pt x="2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25" name="Freeform 18">
            <a:extLst>
              <a:ext uri="{FF2B5EF4-FFF2-40B4-BE49-F238E27FC236}">
                <a16:creationId xmlns:a16="http://schemas.microsoft.com/office/drawing/2014/main" id="{E4FA2B3C-EFE2-4C19-90F0-B98FDC25C5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62605" y="1208744"/>
            <a:ext cx="20639" cy="26988"/>
          </a:xfrm>
          <a:custGeom>
            <a:avLst/>
            <a:gdLst>
              <a:gd name="T0" fmla="*/ 1 w 4"/>
              <a:gd name="T1" fmla="*/ 0 h 5"/>
              <a:gd name="T2" fmla="*/ 0 w 4"/>
              <a:gd name="T3" fmla="*/ 1 h 5"/>
              <a:gd name="T4" fmla="*/ 1 w 4"/>
              <a:gd name="T5" fmla="*/ 3 h 5"/>
              <a:gd name="T6" fmla="*/ 2 w 4"/>
              <a:gd name="T7" fmla="*/ 5 h 5"/>
              <a:gd name="T8" fmla="*/ 3 w 4"/>
              <a:gd name="T9" fmla="*/ 5 h 5"/>
              <a:gd name="T10" fmla="*/ 4 w 4"/>
              <a:gd name="T11" fmla="*/ 4 h 5"/>
              <a:gd name="T12" fmla="*/ 4 w 4"/>
              <a:gd name="T13" fmla="*/ 2 h 5"/>
              <a:gd name="T14" fmla="*/ 2 w 4"/>
              <a:gd name="T15" fmla="*/ 1 h 5"/>
              <a:gd name="T16" fmla="*/ 1 w 4"/>
              <a:gd name="T17" fmla="*/ 0 h 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"/>
              <a:gd name="T28" fmla="*/ 0 h 5"/>
              <a:gd name="T29" fmla="*/ 4 w 4"/>
              <a:gd name="T30" fmla="*/ 5 h 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" h="5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3"/>
                  <a:pt x="1" y="3"/>
                </a:cubicBezTo>
                <a:cubicBezTo>
                  <a:pt x="1" y="4"/>
                  <a:pt x="1" y="4"/>
                  <a:pt x="2" y="5"/>
                </a:cubicBezTo>
                <a:cubicBezTo>
                  <a:pt x="3" y="5"/>
                  <a:pt x="3" y="5"/>
                  <a:pt x="3" y="5"/>
                </a:cubicBezTo>
                <a:cubicBezTo>
                  <a:pt x="4" y="5"/>
                  <a:pt x="4" y="5"/>
                  <a:pt x="4" y="4"/>
                </a:cubicBezTo>
                <a:cubicBezTo>
                  <a:pt x="4" y="4"/>
                  <a:pt x="4" y="3"/>
                  <a:pt x="4" y="2"/>
                </a:cubicBezTo>
                <a:cubicBezTo>
                  <a:pt x="3" y="2"/>
                  <a:pt x="3" y="1"/>
                  <a:pt x="2" y="1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26" name="Freeform 19">
            <a:extLst>
              <a:ext uri="{FF2B5EF4-FFF2-40B4-BE49-F238E27FC236}">
                <a16:creationId xmlns:a16="http://schemas.microsoft.com/office/drawing/2014/main" id="{01EFD770-0E1E-40DA-8483-6CA9EF958D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3551" y="1221441"/>
            <a:ext cx="19051" cy="19051"/>
          </a:xfrm>
          <a:custGeom>
            <a:avLst/>
            <a:gdLst>
              <a:gd name="T0" fmla="*/ 0 w 4"/>
              <a:gd name="T1" fmla="*/ 0 h 4"/>
              <a:gd name="T2" fmla="*/ 0 w 4"/>
              <a:gd name="T3" fmla="*/ 1 h 4"/>
              <a:gd name="T4" fmla="*/ 0 w 4"/>
              <a:gd name="T5" fmla="*/ 2 h 4"/>
              <a:gd name="T6" fmla="*/ 1 w 4"/>
              <a:gd name="T7" fmla="*/ 4 h 4"/>
              <a:gd name="T8" fmla="*/ 3 w 4"/>
              <a:gd name="T9" fmla="*/ 4 h 4"/>
              <a:gd name="T10" fmla="*/ 4 w 4"/>
              <a:gd name="T11" fmla="*/ 3 h 4"/>
              <a:gd name="T12" fmla="*/ 3 w 4"/>
              <a:gd name="T13" fmla="*/ 2 h 4"/>
              <a:gd name="T14" fmla="*/ 2 w 4"/>
              <a:gd name="T15" fmla="*/ 0 h 4"/>
              <a:gd name="T16" fmla="*/ 0 w 4"/>
              <a:gd name="T17" fmla="*/ 0 h 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"/>
              <a:gd name="T28" fmla="*/ 0 h 4"/>
              <a:gd name="T29" fmla="*/ 4 w 4"/>
              <a:gd name="T30" fmla="*/ 4 h 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" h="4">
                <a:moveTo>
                  <a:pt x="0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3"/>
                  <a:pt x="1" y="4"/>
                  <a:pt x="1" y="4"/>
                </a:cubicBezTo>
                <a:cubicBezTo>
                  <a:pt x="2" y="4"/>
                  <a:pt x="3" y="4"/>
                  <a:pt x="3" y="4"/>
                </a:cubicBezTo>
                <a:cubicBezTo>
                  <a:pt x="3" y="4"/>
                  <a:pt x="4" y="4"/>
                  <a:pt x="4" y="3"/>
                </a:cubicBezTo>
                <a:cubicBezTo>
                  <a:pt x="4" y="3"/>
                  <a:pt x="4" y="2"/>
                  <a:pt x="3" y="2"/>
                </a:cubicBezTo>
                <a:cubicBezTo>
                  <a:pt x="3" y="1"/>
                  <a:pt x="2" y="0"/>
                  <a:pt x="2" y="0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27" name="Freeform 20">
            <a:extLst>
              <a:ext uri="{FF2B5EF4-FFF2-40B4-BE49-F238E27FC236}">
                <a16:creationId xmlns:a16="http://schemas.microsoft.com/office/drawing/2014/main" id="{242A6ECF-EFF3-46C3-A15E-104CC3AA41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18151" y="1226207"/>
            <a:ext cx="19051" cy="23812"/>
          </a:xfrm>
          <a:custGeom>
            <a:avLst/>
            <a:gdLst>
              <a:gd name="T0" fmla="*/ 1 w 4"/>
              <a:gd name="T1" fmla="*/ 0 h 5"/>
              <a:gd name="T2" fmla="*/ 0 w 4"/>
              <a:gd name="T3" fmla="*/ 1 h 5"/>
              <a:gd name="T4" fmla="*/ 1 w 4"/>
              <a:gd name="T5" fmla="*/ 3 h 5"/>
              <a:gd name="T6" fmla="*/ 2 w 4"/>
              <a:gd name="T7" fmla="*/ 4 h 5"/>
              <a:gd name="T8" fmla="*/ 3 w 4"/>
              <a:gd name="T9" fmla="*/ 4 h 5"/>
              <a:gd name="T10" fmla="*/ 4 w 4"/>
              <a:gd name="T11" fmla="*/ 3 h 5"/>
              <a:gd name="T12" fmla="*/ 4 w 4"/>
              <a:gd name="T13" fmla="*/ 2 h 5"/>
              <a:gd name="T14" fmla="*/ 2 w 4"/>
              <a:gd name="T15" fmla="*/ 0 h 5"/>
              <a:gd name="T16" fmla="*/ 1 w 4"/>
              <a:gd name="T17" fmla="*/ 0 h 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"/>
              <a:gd name="T28" fmla="*/ 0 h 5"/>
              <a:gd name="T29" fmla="*/ 4 w 4"/>
              <a:gd name="T30" fmla="*/ 5 h 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" h="5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cubicBezTo>
                  <a:pt x="0" y="1"/>
                  <a:pt x="0" y="2"/>
                  <a:pt x="1" y="3"/>
                </a:cubicBezTo>
                <a:cubicBezTo>
                  <a:pt x="1" y="3"/>
                  <a:pt x="1" y="4"/>
                  <a:pt x="2" y="4"/>
                </a:cubicBezTo>
                <a:cubicBezTo>
                  <a:pt x="2" y="4"/>
                  <a:pt x="3" y="5"/>
                  <a:pt x="3" y="4"/>
                </a:cubicBezTo>
                <a:cubicBezTo>
                  <a:pt x="4" y="4"/>
                  <a:pt x="4" y="4"/>
                  <a:pt x="4" y="3"/>
                </a:cubicBezTo>
                <a:cubicBezTo>
                  <a:pt x="4" y="3"/>
                  <a:pt x="4" y="2"/>
                  <a:pt x="4" y="2"/>
                </a:cubicBezTo>
                <a:cubicBezTo>
                  <a:pt x="3" y="1"/>
                  <a:pt x="3" y="1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28" name="Freeform 21">
            <a:extLst>
              <a:ext uri="{FF2B5EF4-FFF2-40B4-BE49-F238E27FC236}">
                <a16:creationId xmlns:a16="http://schemas.microsoft.com/office/drawing/2014/main" id="{69395AE0-1D96-4050-B20D-CB15FB5780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7516" y="1230968"/>
            <a:ext cx="20637" cy="23813"/>
          </a:xfrm>
          <a:custGeom>
            <a:avLst/>
            <a:gdLst>
              <a:gd name="T0" fmla="*/ 1 w 4"/>
              <a:gd name="T1" fmla="*/ 0 h 5"/>
              <a:gd name="T2" fmla="*/ 0 w 4"/>
              <a:gd name="T3" fmla="*/ 1 h 5"/>
              <a:gd name="T4" fmla="*/ 0 w 4"/>
              <a:gd name="T5" fmla="*/ 3 h 5"/>
              <a:gd name="T6" fmla="*/ 1 w 4"/>
              <a:gd name="T7" fmla="*/ 4 h 5"/>
              <a:gd name="T8" fmla="*/ 3 w 4"/>
              <a:gd name="T9" fmla="*/ 5 h 5"/>
              <a:gd name="T10" fmla="*/ 4 w 4"/>
              <a:gd name="T11" fmla="*/ 4 h 5"/>
              <a:gd name="T12" fmla="*/ 3 w 4"/>
              <a:gd name="T13" fmla="*/ 2 h 5"/>
              <a:gd name="T14" fmla="*/ 2 w 4"/>
              <a:gd name="T15" fmla="*/ 1 h 5"/>
              <a:gd name="T16" fmla="*/ 1 w 4"/>
              <a:gd name="T17" fmla="*/ 0 h 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"/>
              <a:gd name="T28" fmla="*/ 0 h 5"/>
              <a:gd name="T29" fmla="*/ 4 w 4"/>
              <a:gd name="T30" fmla="*/ 5 h 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" h="5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cubicBezTo>
                  <a:pt x="0" y="2"/>
                  <a:pt x="0" y="2"/>
                  <a:pt x="0" y="3"/>
                </a:cubicBezTo>
                <a:cubicBezTo>
                  <a:pt x="0" y="3"/>
                  <a:pt x="1" y="4"/>
                  <a:pt x="1" y="4"/>
                </a:cubicBezTo>
                <a:cubicBezTo>
                  <a:pt x="2" y="4"/>
                  <a:pt x="3" y="5"/>
                  <a:pt x="3" y="5"/>
                </a:cubicBezTo>
                <a:cubicBezTo>
                  <a:pt x="3" y="4"/>
                  <a:pt x="4" y="4"/>
                  <a:pt x="4" y="4"/>
                </a:cubicBezTo>
                <a:cubicBezTo>
                  <a:pt x="4" y="3"/>
                  <a:pt x="4" y="3"/>
                  <a:pt x="3" y="2"/>
                </a:cubicBezTo>
                <a:cubicBezTo>
                  <a:pt x="3" y="1"/>
                  <a:pt x="2" y="1"/>
                  <a:pt x="2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29" name="Freeform 22">
            <a:extLst>
              <a:ext uri="{FF2B5EF4-FFF2-40B4-BE49-F238E27FC236}">
                <a16:creationId xmlns:a16="http://schemas.microsoft.com/office/drawing/2014/main" id="{756DB4CF-834A-4447-81AE-869DF5EC06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73702" y="1235732"/>
            <a:ext cx="19051" cy="23812"/>
          </a:xfrm>
          <a:custGeom>
            <a:avLst/>
            <a:gdLst>
              <a:gd name="T0" fmla="*/ 1 w 4"/>
              <a:gd name="T1" fmla="*/ 0 h 5"/>
              <a:gd name="T2" fmla="*/ 0 w 4"/>
              <a:gd name="T3" fmla="*/ 1 h 5"/>
              <a:gd name="T4" fmla="*/ 1 w 4"/>
              <a:gd name="T5" fmla="*/ 3 h 5"/>
              <a:gd name="T6" fmla="*/ 2 w 4"/>
              <a:gd name="T7" fmla="*/ 4 h 5"/>
              <a:gd name="T8" fmla="*/ 3 w 4"/>
              <a:gd name="T9" fmla="*/ 5 h 5"/>
              <a:gd name="T10" fmla="*/ 4 w 4"/>
              <a:gd name="T11" fmla="*/ 4 h 5"/>
              <a:gd name="T12" fmla="*/ 4 w 4"/>
              <a:gd name="T13" fmla="*/ 2 h 5"/>
              <a:gd name="T14" fmla="*/ 3 w 4"/>
              <a:gd name="T15" fmla="*/ 1 h 5"/>
              <a:gd name="T16" fmla="*/ 1 w 4"/>
              <a:gd name="T17" fmla="*/ 0 h 5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"/>
              <a:gd name="T28" fmla="*/ 0 h 5"/>
              <a:gd name="T29" fmla="*/ 4 w 4"/>
              <a:gd name="T30" fmla="*/ 5 h 5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" h="5">
                <a:moveTo>
                  <a:pt x="1" y="0"/>
                </a:moveTo>
                <a:cubicBezTo>
                  <a:pt x="1" y="1"/>
                  <a:pt x="0" y="1"/>
                  <a:pt x="0" y="1"/>
                </a:cubicBezTo>
                <a:cubicBezTo>
                  <a:pt x="0" y="2"/>
                  <a:pt x="0" y="2"/>
                  <a:pt x="1" y="3"/>
                </a:cubicBezTo>
                <a:cubicBezTo>
                  <a:pt x="1" y="4"/>
                  <a:pt x="1" y="4"/>
                  <a:pt x="2" y="4"/>
                </a:cubicBezTo>
                <a:cubicBezTo>
                  <a:pt x="2" y="5"/>
                  <a:pt x="3" y="5"/>
                  <a:pt x="3" y="5"/>
                </a:cubicBezTo>
                <a:cubicBezTo>
                  <a:pt x="4" y="5"/>
                  <a:pt x="4" y="4"/>
                  <a:pt x="4" y="4"/>
                </a:cubicBezTo>
                <a:cubicBezTo>
                  <a:pt x="4" y="3"/>
                  <a:pt x="4" y="3"/>
                  <a:pt x="4" y="2"/>
                </a:cubicBezTo>
                <a:cubicBezTo>
                  <a:pt x="3" y="2"/>
                  <a:pt x="3" y="1"/>
                  <a:pt x="3" y="1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30" name="Freeform 23">
            <a:extLst>
              <a:ext uri="{FF2B5EF4-FFF2-40B4-BE49-F238E27FC236}">
                <a16:creationId xmlns:a16="http://schemas.microsoft.com/office/drawing/2014/main" id="{19826414-71FC-4CBE-A87D-7F31EE2F2D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54651" y="1245255"/>
            <a:ext cx="19051" cy="19051"/>
          </a:xfrm>
          <a:custGeom>
            <a:avLst/>
            <a:gdLst>
              <a:gd name="T0" fmla="*/ 1 w 4"/>
              <a:gd name="T1" fmla="*/ 0 h 4"/>
              <a:gd name="T2" fmla="*/ 0 w 4"/>
              <a:gd name="T3" fmla="*/ 1 h 4"/>
              <a:gd name="T4" fmla="*/ 0 w 4"/>
              <a:gd name="T5" fmla="*/ 2 h 4"/>
              <a:gd name="T6" fmla="*/ 1 w 4"/>
              <a:gd name="T7" fmla="*/ 3 h 4"/>
              <a:gd name="T8" fmla="*/ 3 w 4"/>
              <a:gd name="T9" fmla="*/ 4 h 4"/>
              <a:gd name="T10" fmla="*/ 4 w 4"/>
              <a:gd name="T11" fmla="*/ 3 h 4"/>
              <a:gd name="T12" fmla="*/ 3 w 4"/>
              <a:gd name="T13" fmla="*/ 1 h 4"/>
              <a:gd name="T14" fmla="*/ 2 w 4"/>
              <a:gd name="T15" fmla="*/ 0 h 4"/>
              <a:gd name="T16" fmla="*/ 1 w 4"/>
              <a:gd name="T17" fmla="*/ 0 h 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"/>
              <a:gd name="T28" fmla="*/ 0 h 4"/>
              <a:gd name="T29" fmla="*/ 4 w 4"/>
              <a:gd name="T30" fmla="*/ 4 h 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" h="4">
                <a:moveTo>
                  <a:pt x="1" y="0"/>
                </a:moveTo>
                <a:cubicBezTo>
                  <a:pt x="0" y="0"/>
                  <a:pt x="0" y="0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1" y="3"/>
                  <a:pt x="1" y="3"/>
                  <a:pt x="1" y="3"/>
                </a:cubicBezTo>
                <a:cubicBezTo>
                  <a:pt x="2" y="4"/>
                  <a:pt x="2" y="4"/>
                  <a:pt x="3" y="4"/>
                </a:cubicBezTo>
                <a:cubicBezTo>
                  <a:pt x="3" y="4"/>
                  <a:pt x="4" y="3"/>
                  <a:pt x="4" y="3"/>
                </a:cubicBezTo>
                <a:cubicBezTo>
                  <a:pt x="4" y="2"/>
                  <a:pt x="4" y="2"/>
                  <a:pt x="3" y="1"/>
                </a:cubicBezTo>
                <a:cubicBezTo>
                  <a:pt x="3" y="1"/>
                  <a:pt x="3" y="0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31" name="Freeform 24">
            <a:extLst>
              <a:ext uri="{FF2B5EF4-FFF2-40B4-BE49-F238E27FC236}">
                <a16:creationId xmlns:a16="http://schemas.microsoft.com/office/drawing/2014/main" id="{5E5F1F4C-EE0B-4797-8876-3E051323BF3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29251" y="1250017"/>
            <a:ext cx="19051" cy="19051"/>
          </a:xfrm>
          <a:custGeom>
            <a:avLst/>
            <a:gdLst>
              <a:gd name="T0" fmla="*/ 1 w 4"/>
              <a:gd name="T1" fmla="*/ 0 h 4"/>
              <a:gd name="T2" fmla="*/ 0 w 4"/>
              <a:gd name="T3" fmla="*/ 1 h 4"/>
              <a:gd name="T4" fmla="*/ 1 w 4"/>
              <a:gd name="T5" fmla="*/ 2 h 4"/>
              <a:gd name="T6" fmla="*/ 2 w 4"/>
              <a:gd name="T7" fmla="*/ 4 h 4"/>
              <a:gd name="T8" fmla="*/ 3 w 4"/>
              <a:gd name="T9" fmla="*/ 4 h 4"/>
              <a:gd name="T10" fmla="*/ 4 w 4"/>
              <a:gd name="T11" fmla="*/ 3 h 4"/>
              <a:gd name="T12" fmla="*/ 4 w 4"/>
              <a:gd name="T13" fmla="*/ 1 h 4"/>
              <a:gd name="T14" fmla="*/ 3 w 4"/>
              <a:gd name="T15" fmla="*/ 0 h 4"/>
              <a:gd name="T16" fmla="*/ 1 w 4"/>
              <a:gd name="T17" fmla="*/ 0 h 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"/>
              <a:gd name="T28" fmla="*/ 0 h 4"/>
              <a:gd name="T29" fmla="*/ 4 w 4"/>
              <a:gd name="T30" fmla="*/ 4 h 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" h="4">
                <a:moveTo>
                  <a:pt x="1" y="0"/>
                </a:moveTo>
                <a:cubicBezTo>
                  <a:pt x="1" y="0"/>
                  <a:pt x="0" y="0"/>
                  <a:pt x="0" y="1"/>
                </a:cubicBezTo>
                <a:cubicBezTo>
                  <a:pt x="0" y="1"/>
                  <a:pt x="0" y="2"/>
                  <a:pt x="1" y="2"/>
                </a:cubicBezTo>
                <a:cubicBezTo>
                  <a:pt x="1" y="3"/>
                  <a:pt x="1" y="3"/>
                  <a:pt x="2" y="4"/>
                </a:cubicBezTo>
                <a:cubicBezTo>
                  <a:pt x="2" y="4"/>
                  <a:pt x="3" y="4"/>
                  <a:pt x="3" y="4"/>
                </a:cubicBezTo>
                <a:cubicBezTo>
                  <a:pt x="4" y="4"/>
                  <a:pt x="4" y="3"/>
                  <a:pt x="4" y="3"/>
                </a:cubicBezTo>
                <a:cubicBezTo>
                  <a:pt x="4" y="3"/>
                  <a:pt x="4" y="2"/>
                  <a:pt x="4" y="1"/>
                </a:cubicBezTo>
                <a:cubicBezTo>
                  <a:pt x="4" y="1"/>
                  <a:pt x="3" y="0"/>
                  <a:pt x="3" y="0"/>
                </a:cubicBezTo>
                <a:cubicBezTo>
                  <a:pt x="2" y="0"/>
                  <a:pt x="2" y="0"/>
                  <a:pt x="1" y="0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32" name="Freeform 25">
            <a:extLst>
              <a:ext uri="{FF2B5EF4-FFF2-40B4-BE49-F238E27FC236}">
                <a16:creationId xmlns:a16="http://schemas.microsoft.com/office/drawing/2014/main" id="{7B0A5718-4E79-4172-92FA-5A78E4E8638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8616" y="1254780"/>
            <a:ext cx="20637" cy="19051"/>
          </a:xfrm>
          <a:custGeom>
            <a:avLst/>
            <a:gdLst>
              <a:gd name="T0" fmla="*/ 1 w 4"/>
              <a:gd name="T1" fmla="*/ 0 h 4"/>
              <a:gd name="T2" fmla="*/ 0 w 4"/>
              <a:gd name="T3" fmla="*/ 1 h 4"/>
              <a:gd name="T4" fmla="*/ 0 w 4"/>
              <a:gd name="T5" fmla="*/ 2 h 4"/>
              <a:gd name="T6" fmla="*/ 1 w 4"/>
              <a:gd name="T7" fmla="*/ 4 h 4"/>
              <a:gd name="T8" fmla="*/ 3 w 4"/>
              <a:gd name="T9" fmla="*/ 4 h 4"/>
              <a:gd name="T10" fmla="*/ 4 w 4"/>
              <a:gd name="T11" fmla="*/ 3 h 4"/>
              <a:gd name="T12" fmla="*/ 3 w 4"/>
              <a:gd name="T13" fmla="*/ 2 h 4"/>
              <a:gd name="T14" fmla="*/ 2 w 4"/>
              <a:gd name="T15" fmla="*/ 0 h 4"/>
              <a:gd name="T16" fmla="*/ 1 w 4"/>
              <a:gd name="T17" fmla="*/ 0 h 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"/>
              <a:gd name="T28" fmla="*/ 0 h 4"/>
              <a:gd name="T29" fmla="*/ 4 w 4"/>
              <a:gd name="T30" fmla="*/ 4 h 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" h="4">
                <a:moveTo>
                  <a:pt x="1" y="0"/>
                </a:moveTo>
                <a:cubicBezTo>
                  <a:pt x="0" y="0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1" y="3"/>
                  <a:pt x="1" y="3"/>
                  <a:pt x="1" y="4"/>
                </a:cubicBezTo>
                <a:cubicBezTo>
                  <a:pt x="2" y="4"/>
                  <a:pt x="2" y="4"/>
                  <a:pt x="3" y="4"/>
                </a:cubicBezTo>
                <a:cubicBezTo>
                  <a:pt x="3" y="4"/>
                  <a:pt x="4" y="4"/>
                  <a:pt x="4" y="3"/>
                </a:cubicBezTo>
                <a:cubicBezTo>
                  <a:pt x="4" y="3"/>
                  <a:pt x="4" y="2"/>
                  <a:pt x="3" y="2"/>
                </a:cubicBezTo>
                <a:cubicBezTo>
                  <a:pt x="3" y="1"/>
                  <a:pt x="3" y="1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33" name="Freeform 26">
            <a:extLst>
              <a:ext uri="{FF2B5EF4-FFF2-40B4-BE49-F238E27FC236}">
                <a16:creationId xmlns:a16="http://schemas.microsoft.com/office/drawing/2014/main" id="{47880AD0-2CF1-43DE-AE3E-59308D9A47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4802" y="1259541"/>
            <a:ext cx="19051" cy="19051"/>
          </a:xfrm>
          <a:custGeom>
            <a:avLst/>
            <a:gdLst>
              <a:gd name="T0" fmla="*/ 1 w 4"/>
              <a:gd name="T1" fmla="*/ 0 h 4"/>
              <a:gd name="T2" fmla="*/ 0 w 4"/>
              <a:gd name="T3" fmla="*/ 1 h 4"/>
              <a:gd name="T4" fmla="*/ 1 w 4"/>
              <a:gd name="T5" fmla="*/ 3 h 4"/>
              <a:gd name="T6" fmla="*/ 2 w 4"/>
              <a:gd name="T7" fmla="*/ 4 h 4"/>
              <a:gd name="T8" fmla="*/ 3 w 4"/>
              <a:gd name="T9" fmla="*/ 4 h 4"/>
              <a:gd name="T10" fmla="*/ 4 w 4"/>
              <a:gd name="T11" fmla="*/ 3 h 4"/>
              <a:gd name="T12" fmla="*/ 4 w 4"/>
              <a:gd name="T13" fmla="*/ 2 h 4"/>
              <a:gd name="T14" fmla="*/ 3 w 4"/>
              <a:gd name="T15" fmla="*/ 1 h 4"/>
              <a:gd name="T16" fmla="*/ 1 w 4"/>
              <a:gd name="T17" fmla="*/ 0 h 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"/>
              <a:gd name="T28" fmla="*/ 0 h 4"/>
              <a:gd name="T29" fmla="*/ 4 w 4"/>
              <a:gd name="T30" fmla="*/ 4 h 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" h="4">
                <a:moveTo>
                  <a:pt x="1" y="0"/>
                </a:moveTo>
                <a:cubicBezTo>
                  <a:pt x="1" y="1"/>
                  <a:pt x="1" y="1"/>
                  <a:pt x="0" y="1"/>
                </a:cubicBezTo>
                <a:cubicBezTo>
                  <a:pt x="0" y="2"/>
                  <a:pt x="0" y="2"/>
                  <a:pt x="1" y="3"/>
                </a:cubicBezTo>
                <a:cubicBezTo>
                  <a:pt x="1" y="3"/>
                  <a:pt x="1" y="4"/>
                  <a:pt x="2" y="4"/>
                </a:cubicBezTo>
                <a:cubicBezTo>
                  <a:pt x="2" y="4"/>
                  <a:pt x="3" y="4"/>
                  <a:pt x="3" y="4"/>
                </a:cubicBezTo>
                <a:cubicBezTo>
                  <a:pt x="4" y="4"/>
                  <a:pt x="4" y="4"/>
                  <a:pt x="4" y="3"/>
                </a:cubicBezTo>
                <a:cubicBezTo>
                  <a:pt x="4" y="3"/>
                  <a:pt x="4" y="2"/>
                  <a:pt x="4" y="2"/>
                </a:cubicBezTo>
                <a:cubicBezTo>
                  <a:pt x="4" y="1"/>
                  <a:pt x="3" y="1"/>
                  <a:pt x="3" y="1"/>
                </a:cubicBezTo>
                <a:cubicBezTo>
                  <a:pt x="2" y="0"/>
                  <a:pt x="2" y="0"/>
                  <a:pt x="1" y="0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34" name="Freeform 27">
            <a:extLst>
              <a:ext uri="{FF2B5EF4-FFF2-40B4-BE49-F238E27FC236}">
                <a16:creationId xmlns:a16="http://schemas.microsoft.com/office/drawing/2014/main" id="{891DAD8C-7D42-4072-8D18-A7A94971C9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5751" y="1269065"/>
            <a:ext cx="19051" cy="14288"/>
          </a:xfrm>
          <a:custGeom>
            <a:avLst/>
            <a:gdLst>
              <a:gd name="T0" fmla="*/ 1 w 4"/>
              <a:gd name="T1" fmla="*/ 0 h 3"/>
              <a:gd name="T2" fmla="*/ 0 w 4"/>
              <a:gd name="T3" fmla="*/ 0 h 3"/>
              <a:gd name="T4" fmla="*/ 0 w 4"/>
              <a:gd name="T5" fmla="*/ 2 h 3"/>
              <a:gd name="T6" fmla="*/ 1 w 4"/>
              <a:gd name="T7" fmla="*/ 3 h 3"/>
              <a:gd name="T8" fmla="*/ 3 w 4"/>
              <a:gd name="T9" fmla="*/ 3 h 3"/>
              <a:gd name="T10" fmla="*/ 4 w 4"/>
              <a:gd name="T11" fmla="*/ 2 h 3"/>
              <a:gd name="T12" fmla="*/ 3 w 4"/>
              <a:gd name="T13" fmla="*/ 1 h 3"/>
              <a:gd name="T14" fmla="*/ 2 w 4"/>
              <a:gd name="T15" fmla="*/ 0 h 3"/>
              <a:gd name="T16" fmla="*/ 1 w 4"/>
              <a:gd name="T17" fmla="*/ 0 h 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"/>
              <a:gd name="T28" fmla="*/ 0 h 3"/>
              <a:gd name="T29" fmla="*/ 4 w 4"/>
              <a:gd name="T30" fmla="*/ 3 h 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" h="3">
                <a:moveTo>
                  <a:pt x="1" y="0"/>
                </a:moveTo>
                <a:cubicBezTo>
                  <a:pt x="0" y="0"/>
                  <a:pt x="0" y="0"/>
                  <a:pt x="0" y="0"/>
                </a:cubicBezTo>
                <a:cubicBezTo>
                  <a:pt x="0" y="1"/>
                  <a:pt x="0" y="1"/>
                  <a:pt x="0" y="2"/>
                </a:cubicBezTo>
                <a:cubicBezTo>
                  <a:pt x="1" y="2"/>
                  <a:pt x="1" y="3"/>
                  <a:pt x="1" y="3"/>
                </a:cubicBezTo>
                <a:cubicBezTo>
                  <a:pt x="2" y="3"/>
                  <a:pt x="2" y="3"/>
                  <a:pt x="3" y="3"/>
                </a:cubicBezTo>
                <a:cubicBezTo>
                  <a:pt x="3" y="3"/>
                  <a:pt x="4" y="3"/>
                  <a:pt x="4" y="2"/>
                </a:cubicBezTo>
                <a:cubicBezTo>
                  <a:pt x="4" y="2"/>
                  <a:pt x="4" y="2"/>
                  <a:pt x="3" y="1"/>
                </a:cubicBezTo>
                <a:cubicBezTo>
                  <a:pt x="3" y="1"/>
                  <a:pt x="3" y="0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35" name="Freeform 28">
            <a:extLst>
              <a:ext uri="{FF2B5EF4-FFF2-40B4-BE49-F238E27FC236}">
                <a16:creationId xmlns:a16="http://schemas.microsoft.com/office/drawing/2014/main" id="{F0B027F1-70E1-4FFF-96D6-C4BBBC1CDA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43531" y="1273834"/>
            <a:ext cx="22225" cy="14287"/>
          </a:xfrm>
          <a:custGeom>
            <a:avLst/>
            <a:gdLst>
              <a:gd name="T0" fmla="*/ 1 w 4"/>
              <a:gd name="T1" fmla="*/ 0 h 3"/>
              <a:gd name="T2" fmla="*/ 1 w 4"/>
              <a:gd name="T3" fmla="*/ 0 h 3"/>
              <a:gd name="T4" fmla="*/ 1 w 4"/>
              <a:gd name="T5" fmla="*/ 2 h 3"/>
              <a:gd name="T6" fmla="*/ 2 w 4"/>
              <a:gd name="T7" fmla="*/ 3 h 3"/>
              <a:gd name="T8" fmla="*/ 3 w 4"/>
              <a:gd name="T9" fmla="*/ 3 h 3"/>
              <a:gd name="T10" fmla="*/ 4 w 4"/>
              <a:gd name="T11" fmla="*/ 2 h 3"/>
              <a:gd name="T12" fmla="*/ 3 w 4"/>
              <a:gd name="T13" fmla="*/ 1 h 3"/>
              <a:gd name="T14" fmla="*/ 2 w 4"/>
              <a:gd name="T15" fmla="*/ 0 h 3"/>
              <a:gd name="T16" fmla="*/ 1 w 4"/>
              <a:gd name="T17" fmla="*/ 0 h 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4"/>
              <a:gd name="T28" fmla="*/ 0 h 3"/>
              <a:gd name="T29" fmla="*/ 4 w 4"/>
              <a:gd name="T30" fmla="*/ 3 h 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4" h="3">
                <a:moveTo>
                  <a:pt x="1" y="0"/>
                </a:moveTo>
                <a:cubicBezTo>
                  <a:pt x="1" y="0"/>
                  <a:pt x="1" y="0"/>
                  <a:pt x="1" y="0"/>
                </a:cubicBezTo>
                <a:cubicBezTo>
                  <a:pt x="0" y="1"/>
                  <a:pt x="1" y="1"/>
                  <a:pt x="1" y="2"/>
                </a:cubicBezTo>
                <a:cubicBezTo>
                  <a:pt x="1" y="2"/>
                  <a:pt x="1" y="3"/>
                  <a:pt x="2" y="3"/>
                </a:cubicBezTo>
                <a:cubicBezTo>
                  <a:pt x="2" y="3"/>
                  <a:pt x="3" y="3"/>
                  <a:pt x="3" y="3"/>
                </a:cubicBezTo>
                <a:cubicBezTo>
                  <a:pt x="3" y="3"/>
                  <a:pt x="4" y="3"/>
                  <a:pt x="4" y="2"/>
                </a:cubicBezTo>
                <a:cubicBezTo>
                  <a:pt x="4" y="2"/>
                  <a:pt x="4" y="2"/>
                  <a:pt x="3" y="1"/>
                </a:cubicBezTo>
                <a:cubicBezTo>
                  <a:pt x="3" y="1"/>
                  <a:pt x="3" y="0"/>
                  <a:pt x="2" y="0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36" name="Freeform 29">
            <a:extLst>
              <a:ext uri="{FF2B5EF4-FFF2-40B4-BE49-F238E27FC236}">
                <a16:creationId xmlns:a16="http://schemas.microsoft.com/office/drawing/2014/main" id="{FE3F6469-0F16-40E8-8E74-89F6DC4E2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9244" y="1273831"/>
            <a:ext cx="14287" cy="20637"/>
          </a:xfrm>
          <a:custGeom>
            <a:avLst/>
            <a:gdLst>
              <a:gd name="T0" fmla="*/ 1 w 3"/>
              <a:gd name="T1" fmla="*/ 1 h 4"/>
              <a:gd name="T2" fmla="*/ 0 w 3"/>
              <a:gd name="T3" fmla="*/ 1 h 4"/>
              <a:gd name="T4" fmla="*/ 0 w 3"/>
              <a:gd name="T5" fmla="*/ 3 h 4"/>
              <a:gd name="T6" fmla="*/ 1 w 3"/>
              <a:gd name="T7" fmla="*/ 4 h 4"/>
              <a:gd name="T8" fmla="*/ 3 w 3"/>
              <a:gd name="T9" fmla="*/ 4 h 4"/>
              <a:gd name="T10" fmla="*/ 3 w 3"/>
              <a:gd name="T11" fmla="*/ 3 h 4"/>
              <a:gd name="T12" fmla="*/ 3 w 3"/>
              <a:gd name="T13" fmla="*/ 2 h 4"/>
              <a:gd name="T14" fmla="*/ 2 w 3"/>
              <a:gd name="T15" fmla="*/ 1 h 4"/>
              <a:gd name="T16" fmla="*/ 1 w 3"/>
              <a:gd name="T17" fmla="*/ 1 h 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"/>
              <a:gd name="T28" fmla="*/ 0 h 4"/>
              <a:gd name="T29" fmla="*/ 3 w 3"/>
              <a:gd name="T30" fmla="*/ 4 h 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" h="4">
                <a:moveTo>
                  <a:pt x="1" y="1"/>
                </a:move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2"/>
                  <a:pt x="0" y="3"/>
                </a:cubicBezTo>
                <a:cubicBezTo>
                  <a:pt x="1" y="3"/>
                  <a:pt x="1" y="3"/>
                  <a:pt x="1" y="4"/>
                </a:cubicBezTo>
                <a:cubicBezTo>
                  <a:pt x="2" y="4"/>
                  <a:pt x="2" y="4"/>
                  <a:pt x="3" y="4"/>
                </a:cubicBezTo>
                <a:cubicBezTo>
                  <a:pt x="3" y="4"/>
                  <a:pt x="3" y="4"/>
                  <a:pt x="3" y="3"/>
                </a:cubicBezTo>
                <a:cubicBezTo>
                  <a:pt x="3" y="3"/>
                  <a:pt x="3" y="2"/>
                  <a:pt x="3" y="2"/>
                </a:cubicBezTo>
                <a:cubicBezTo>
                  <a:pt x="3" y="1"/>
                  <a:pt x="2" y="1"/>
                  <a:pt x="2" y="1"/>
                </a:cubicBezTo>
                <a:cubicBezTo>
                  <a:pt x="1" y="1"/>
                  <a:pt x="1" y="0"/>
                  <a:pt x="1" y="1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37" name="Freeform 30">
            <a:extLst>
              <a:ext uri="{FF2B5EF4-FFF2-40B4-BE49-F238E27FC236}">
                <a16:creationId xmlns:a16="http://schemas.microsoft.com/office/drawing/2014/main" id="{57C86939-057C-4FD0-8FBE-EC501C2797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14951" y="1278596"/>
            <a:ext cx="14288" cy="22225"/>
          </a:xfrm>
          <a:custGeom>
            <a:avLst/>
            <a:gdLst>
              <a:gd name="T0" fmla="*/ 0 w 3"/>
              <a:gd name="T1" fmla="*/ 0 h 4"/>
              <a:gd name="T2" fmla="*/ 0 w 3"/>
              <a:gd name="T3" fmla="*/ 1 h 4"/>
              <a:gd name="T4" fmla="*/ 0 w 3"/>
              <a:gd name="T5" fmla="*/ 2 h 4"/>
              <a:gd name="T6" fmla="*/ 1 w 3"/>
              <a:gd name="T7" fmla="*/ 3 h 4"/>
              <a:gd name="T8" fmla="*/ 2 w 3"/>
              <a:gd name="T9" fmla="*/ 4 h 4"/>
              <a:gd name="T10" fmla="*/ 3 w 3"/>
              <a:gd name="T11" fmla="*/ 3 h 4"/>
              <a:gd name="T12" fmla="*/ 2 w 3"/>
              <a:gd name="T13" fmla="*/ 2 h 4"/>
              <a:gd name="T14" fmla="*/ 1 w 3"/>
              <a:gd name="T15" fmla="*/ 1 h 4"/>
              <a:gd name="T16" fmla="*/ 0 w 3"/>
              <a:gd name="T17" fmla="*/ 0 h 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"/>
              <a:gd name="T28" fmla="*/ 0 h 4"/>
              <a:gd name="T29" fmla="*/ 3 w 3"/>
              <a:gd name="T30" fmla="*/ 4 h 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" h="4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2"/>
                  <a:pt x="0" y="2"/>
                  <a:pt x="0" y="2"/>
                </a:cubicBezTo>
                <a:cubicBezTo>
                  <a:pt x="0" y="3"/>
                  <a:pt x="1" y="3"/>
                  <a:pt x="1" y="3"/>
                </a:cubicBezTo>
                <a:cubicBezTo>
                  <a:pt x="1" y="4"/>
                  <a:pt x="2" y="4"/>
                  <a:pt x="2" y="4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2"/>
                  <a:pt x="2" y="2"/>
                </a:cubicBezTo>
                <a:cubicBezTo>
                  <a:pt x="2" y="1"/>
                  <a:pt x="2" y="1"/>
                  <a:pt x="1" y="1"/>
                </a:cubicBezTo>
                <a:cubicBezTo>
                  <a:pt x="1" y="0"/>
                  <a:pt x="1" y="0"/>
                  <a:pt x="0" y="0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38" name="Freeform 31">
            <a:extLst>
              <a:ext uri="{FF2B5EF4-FFF2-40B4-BE49-F238E27FC236}">
                <a16:creationId xmlns:a16="http://schemas.microsoft.com/office/drawing/2014/main" id="{E85F4DE4-F97F-45E7-BF17-00D1B22490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95900" y="1283356"/>
            <a:ext cx="14288" cy="20637"/>
          </a:xfrm>
          <a:custGeom>
            <a:avLst/>
            <a:gdLst>
              <a:gd name="T0" fmla="*/ 1 w 3"/>
              <a:gd name="T1" fmla="*/ 0 h 4"/>
              <a:gd name="T2" fmla="*/ 0 w 3"/>
              <a:gd name="T3" fmla="*/ 1 h 4"/>
              <a:gd name="T4" fmla="*/ 1 w 3"/>
              <a:gd name="T5" fmla="*/ 2 h 4"/>
              <a:gd name="T6" fmla="*/ 2 w 3"/>
              <a:gd name="T7" fmla="*/ 3 h 4"/>
              <a:gd name="T8" fmla="*/ 3 w 3"/>
              <a:gd name="T9" fmla="*/ 4 h 4"/>
              <a:gd name="T10" fmla="*/ 3 w 3"/>
              <a:gd name="T11" fmla="*/ 3 h 4"/>
              <a:gd name="T12" fmla="*/ 3 w 3"/>
              <a:gd name="T13" fmla="*/ 2 h 4"/>
              <a:gd name="T14" fmla="*/ 2 w 3"/>
              <a:gd name="T15" fmla="*/ 1 h 4"/>
              <a:gd name="T16" fmla="*/ 1 w 3"/>
              <a:gd name="T17" fmla="*/ 0 h 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"/>
              <a:gd name="T28" fmla="*/ 0 h 4"/>
              <a:gd name="T29" fmla="*/ 3 w 3"/>
              <a:gd name="T30" fmla="*/ 4 h 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" h="4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1" y="2"/>
                </a:cubicBezTo>
                <a:cubicBezTo>
                  <a:pt x="1" y="3"/>
                  <a:pt x="1" y="3"/>
                  <a:pt x="2" y="3"/>
                </a:cubicBezTo>
                <a:cubicBezTo>
                  <a:pt x="2" y="4"/>
                  <a:pt x="2" y="4"/>
                  <a:pt x="3" y="4"/>
                </a:cubicBezTo>
                <a:cubicBezTo>
                  <a:pt x="3" y="3"/>
                  <a:pt x="3" y="3"/>
                  <a:pt x="3" y="3"/>
                </a:cubicBezTo>
                <a:cubicBezTo>
                  <a:pt x="3" y="3"/>
                  <a:pt x="3" y="2"/>
                  <a:pt x="3" y="2"/>
                </a:cubicBezTo>
                <a:cubicBezTo>
                  <a:pt x="3" y="1"/>
                  <a:pt x="2" y="1"/>
                  <a:pt x="2" y="1"/>
                </a:cubicBezTo>
                <a:cubicBezTo>
                  <a:pt x="2" y="0"/>
                  <a:pt x="1" y="0"/>
                  <a:pt x="1" y="0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39" name="Freeform 32">
            <a:extLst>
              <a:ext uri="{FF2B5EF4-FFF2-40B4-BE49-F238E27FC236}">
                <a16:creationId xmlns:a16="http://schemas.microsoft.com/office/drawing/2014/main" id="{B8244269-AD28-44C1-9E2F-EA2C4CCB6E14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81619" y="1288121"/>
            <a:ext cx="14287" cy="22225"/>
          </a:xfrm>
          <a:custGeom>
            <a:avLst/>
            <a:gdLst>
              <a:gd name="T0" fmla="*/ 1 w 3"/>
              <a:gd name="T1" fmla="*/ 0 h 4"/>
              <a:gd name="T2" fmla="*/ 0 w 3"/>
              <a:gd name="T3" fmla="*/ 1 h 4"/>
              <a:gd name="T4" fmla="*/ 0 w 3"/>
              <a:gd name="T5" fmla="*/ 2 h 4"/>
              <a:gd name="T6" fmla="*/ 1 w 3"/>
              <a:gd name="T7" fmla="*/ 3 h 4"/>
              <a:gd name="T8" fmla="*/ 2 w 3"/>
              <a:gd name="T9" fmla="*/ 3 h 4"/>
              <a:gd name="T10" fmla="*/ 3 w 3"/>
              <a:gd name="T11" fmla="*/ 3 h 4"/>
              <a:gd name="T12" fmla="*/ 3 w 3"/>
              <a:gd name="T13" fmla="*/ 2 h 4"/>
              <a:gd name="T14" fmla="*/ 2 w 3"/>
              <a:gd name="T15" fmla="*/ 1 h 4"/>
              <a:gd name="T16" fmla="*/ 1 w 3"/>
              <a:gd name="T17" fmla="*/ 0 h 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"/>
              <a:gd name="T28" fmla="*/ 0 h 4"/>
              <a:gd name="T29" fmla="*/ 3 w 3"/>
              <a:gd name="T30" fmla="*/ 4 h 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" h="4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3"/>
                  <a:pt x="1" y="3"/>
                  <a:pt x="1" y="3"/>
                </a:cubicBezTo>
                <a:cubicBezTo>
                  <a:pt x="2" y="3"/>
                  <a:pt x="2" y="4"/>
                  <a:pt x="2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2"/>
                  <a:pt x="3" y="2"/>
                  <a:pt x="3" y="2"/>
                </a:cubicBezTo>
                <a:cubicBezTo>
                  <a:pt x="2" y="1"/>
                  <a:pt x="2" y="1"/>
                  <a:pt x="2" y="1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40" name="Freeform 33">
            <a:extLst>
              <a:ext uri="{FF2B5EF4-FFF2-40B4-BE49-F238E27FC236}">
                <a16:creationId xmlns:a16="http://schemas.microsoft.com/office/drawing/2014/main" id="{AE4400E8-6C46-4FB8-BB3C-4A91CA24F7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64153" y="1294468"/>
            <a:ext cx="15875" cy="15875"/>
          </a:xfrm>
          <a:custGeom>
            <a:avLst/>
            <a:gdLst>
              <a:gd name="T0" fmla="*/ 0 w 3"/>
              <a:gd name="T1" fmla="*/ 0 h 3"/>
              <a:gd name="T2" fmla="*/ 0 w 3"/>
              <a:gd name="T3" fmla="*/ 1 h 3"/>
              <a:gd name="T4" fmla="*/ 0 w 3"/>
              <a:gd name="T5" fmla="*/ 2 h 3"/>
              <a:gd name="T6" fmla="*/ 1 w 3"/>
              <a:gd name="T7" fmla="*/ 3 h 3"/>
              <a:gd name="T8" fmla="*/ 2 w 3"/>
              <a:gd name="T9" fmla="*/ 3 h 3"/>
              <a:gd name="T10" fmla="*/ 2 w 3"/>
              <a:gd name="T11" fmla="*/ 3 h 3"/>
              <a:gd name="T12" fmla="*/ 2 w 3"/>
              <a:gd name="T13" fmla="*/ 1 h 3"/>
              <a:gd name="T14" fmla="*/ 1 w 3"/>
              <a:gd name="T15" fmla="*/ 1 h 3"/>
              <a:gd name="T16" fmla="*/ 0 w 3"/>
              <a:gd name="T17" fmla="*/ 0 h 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"/>
              <a:gd name="T28" fmla="*/ 0 h 3"/>
              <a:gd name="T29" fmla="*/ 3 w 3"/>
              <a:gd name="T30" fmla="*/ 3 h 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" h="3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3"/>
                  <a:pt x="0" y="3"/>
                  <a:pt x="1" y="3"/>
                </a:cubicBezTo>
                <a:cubicBezTo>
                  <a:pt x="1" y="3"/>
                  <a:pt x="2" y="3"/>
                  <a:pt x="2" y="3"/>
                </a:cubicBezTo>
                <a:cubicBezTo>
                  <a:pt x="2" y="3"/>
                  <a:pt x="2" y="3"/>
                  <a:pt x="2" y="3"/>
                </a:cubicBezTo>
                <a:cubicBezTo>
                  <a:pt x="3" y="2"/>
                  <a:pt x="2" y="2"/>
                  <a:pt x="2" y="1"/>
                </a:cubicBezTo>
                <a:cubicBezTo>
                  <a:pt x="2" y="1"/>
                  <a:pt x="2" y="1"/>
                  <a:pt x="1" y="1"/>
                </a:cubicBezTo>
                <a:cubicBezTo>
                  <a:pt x="1" y="0"/>
                  <a:pt x="0" y="0"/>
                  <a:pt x="0" y="0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41" name="Freeform 34">
            <a:extLst>
              <a:ext uri="{FF2B5EF4-FFF2-40B4-BE49-F238E27FC236}">
                <a16:creationId xmlns:a16="http://schemas.microsoft.com/office/drawing/2014/main" id="{FD0F3655-012D-4A3D-95A9-2C7CF605C5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45100" y="1300815"/>
            <a:ext cx="14288" cy="14288"/>
          </a:xfrm>
          <a:custGeom>
            <a:avLst/>
            <a:gdLst>
              <a:gd name="T0" fmla="*/ 1 w 3"/>
              <a:gd name="T1" fmla="*/ 0 h 3"/>
              <a:gd name="T2" fmla="*/ 0 w 3"/>
              <a:gd name="T3" fmla="*/ 1 h 3"/>
              <a:gd name="T4" fmla="*/ 0 w 3"/>
              <a:gd name="T5" fmla="*/ 2 h 3"/>
              <a:gd name="T6" fmla="*/ 1 w 3"/>
              <a:gd name="T7" fmla="*/ 3 h 3"/>
              <a:gd name="T8" fmla="*/ 2 w 3"/>
              <a:gd name="T9" fmla="*/ 3 h 3"/>
              <a:gd name="T10" fmla="*/ 3 w 3"/>
              <a:gd name="T11" fmla="*/ 2 h 3"/>
              <a:gd name="T12" fmla="*/ 3 w 3"/>
              <a:gd name="T13" fmla="*/ 1 h 3"/>
              <a:gd name="T14" fmla="*/ 2 w 3"/>
              <a:gd name="T15" fmla="*/ 0 h 3"/>
              <a:gd name="T16" fmla="*/ 1 w 3"/>
              <a:gd name="T17" fmla="*/ 0 h 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"/>
              <a:gd name="T28" fmla="*/ 0 h 3"/>
              <a:gd name="T29" fmla="*/ 3 w 3"/>
              <a:gd name="T30" fmla="*/ 3 h 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" h="3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1" y="2"/>
                  <a:pt x="1" y="3"/>
                  <a:pt x="1" y="3"/>
                </a:cubicBezTo>
                <a:cubicBezTo>
                  <a:pt x="2" y="3"/>
                  <a:pt x="2" y="3"/>
                  <a:pt x="2" y="3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1"/>
                </a:cubicBezTo>
                <a:cubicBezTo>
                  <a:pt x="3" y="1"/>
                  <a:pt x="2" y="1"/>
                  <a:pt x="2" y="0"/>
                </a:cubicBezTo>
                <a:cubicBezTo>
                  <a:pt x="1" y="0"/>
                  <a:pt x="1" y="0"/>
                  <a:pt x="1" y="0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42" name="Freeform 35">
            <a:extLst>
              <a:ext uri="{FF2B5EF4-FFF2-40B4-BE49-F238E27FC236}">
                <a16:creationId xmlns:a16="http://schemas.microsoft.com/office/drawing/2014/main" id="{43C796D4-BB13-427B-8E87-DE55F7C969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0819" y="1303993"/>
            <a:ext cx="14287" cy="15875"/>
          </a:xfrm>
          <a:custGeom>
            <a:avLst/>
            <a:gdLst>
              <a:gd name="T0" fmla="*/ 0 w 3"/>
              <a:gd name="T1" fmla="*/ 0 h 3"/>
              <a:gd name="T2" fmla="*/ 0 w 3"/>
              <a:gd name="T3" fmla="*/ 1 h 3"/>
              <a:gd name="T4" fmla="*/ 0 w 3"/>
              <a:gd name="T5" fmla="*/ 2 h 3"/>
              <a:gd name="T6" fmla="*/ 1 w 3"/>
              <a:gd name="T7" fmla="*/ 3 h 3"/>
              <a:gd name="T8" fmla="*/ 2 w 3"/>
              <a:gd name="T9" fmla="*/ 3 h 3"/>
              <a:gd name="T10" fmla="*/ 3 w 3"/>
              <a:gd name="T11" fmla="*/ 2 h 3"/>
              <a:gd name="T12" fmla="*/ 2 w 3"/>
              <a:gd name="T13" fmla="*/ 1 h 3"/>
              <a:gd name="T14" fmla="*/ 1 w 3"/>
              <a:gd name="T15" fmla="*/ 0 h 3"/>
              <a:gd name="T16" fmla="*/ 0 w 3"/>
              <a:gd name="T17" fmla="*/ 0 h 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"/>
              <a:gd name="T28" fmla="*/ 0 h 3"/>
              <a:gd name="T29" fmla="*/ 3 w 3"/>
              <a:gd name="T30" fmla="*/ 3 h 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" h="3">
                <a:moveTo>
                  <a:pt x="0" y="0"/>
                </a:moveTo>
                <a:cubicBezTo>
                  <a:pt x="0" y="1"/>
                  <a:pt x="0" y="1"/>
                  <a:pt x="0" y="1"/>
                </a:cubicBezTo>
                <a:cubicBezTo>
                  <a:pt x="0" y="1"/>
                  <a:pt x="0" y="2"/>
                  <a:pt x="0" y="2"/>
                </a:cubicBezTo>
                <a:cubicBezTo>
                  <a:pt x="0" y="2"/>
                  <a:pt x="1" y="3"/>
                  <a:pt x="1" y="3"/>
                </a:cubicBezTo>
                <a:cubicBezTo>
                  <a:pt x="1" y="3"/>
                  <a:pt x="2" y="3"/>
                  <a:pt x="2" y="3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2" y="1"/>
                </a:cubicBezTo>
                <a:cubicBezTo>
                  <a:pt x="2" y="1"/>
                  <a:pt x="2" y="1"/>
                  <a:pt x="1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43" name="Freeform 36">
            <a:extLst>
              <a:ext uri="{FF2B5EF4-FFF2-40B4-BE49-F238E27FC236}">
                <a16:creationId xmlns:a16="http://schemas.microsoft.com/office/drawing/2014/main" id="{770F458C-09E4-4573-AB4A-89712250AD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11769" y="1310341"/>
            <a:ext cx="14287" cy="14288"/>
          </a:xfrm>
          <a:custGeom>
            <a:avLst/>
            <a:gdLst>
              <a:gd name="T0" fmla="*/ 1 w 3"/>
              <a:gd name="T1" fmla="*/ 0 h 3"/>
              <a:gd name="T2" fmla="*/ 0 w 3"/>
              <a:gd name="T3" fmla="*/ 1 h 3"/>
              <a:gd name="T4" fmla="*/ 1 w 3"/>
              <a:gd name="T5" fmla="*/ 2 h 3"/>
              <a:gd name="T6" fmla="*/ 1 w 3"/>
              <a:gd name="T7" fmla="*/ 3 h 3"/>
              <a:gd name="T8" fmla="*/ 3 w 3"/>
              <a:gd name="T9" fmla="*/ 3 h 3"/>
              <a:gd name="T10" fmla="*/ 3 w 3"/>
              <a:gd name="T11" fmla="*/ 2 h 3"/>
              <a:gd name="T12" fmla="*/ 3 w 3"/>
              <a:gd name="T13" fmla="*/ 1 h 3"/>
              <a:gd name="T14" fmla="*/ 2 w 3"/>
              <a:gd name="T15" fmla="*/ 0 h 3"/>
              <a:gd name="T16" fmla="*/ 1 w 3"/>
              <a:gd name="T17" fmla="*/ 0 h 3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"/>
              <a:gd name="T28" fmla="*/ 0 h 3"/>
              <a:gd name="T29" fmla="*/ 3 w 3"/>
              <a:gd name="T30" fmla="*/ 3 h 3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" h="3">
                <a:moveTo>
                  <a:pt x="1" y="0"/>
                </a:moveTo>
                <a:cubicBezTo>
                  <a:pt x="0" y="1"/>
                  <a:pt x="0" y="1"/>
                  <a:pt x="0" y="1"/>
                </a:cubicBezTo>
                <a:cubicBezTo>
                  <a:pt x="1" y="2"/>
                  <a:pt x="1" y="2"/>
                  <a:pt x="1" y="2"/>
                </a:cubicBezTo>
                <a:cubicBezTo>
                  <a:pt x="1" y="3"/>
                  <a:pt x="1" y="3"/>
                  <a:pt x="1" y="3"/>
                </a:cubicBezTo>
                <a:cubicBezTo>
                  <a:pt x="3" y="3"/>
                  <a:pt x="3" y="3"/>
                  <a:pt x="3" y="3"/>
                </a:cubicBezTo>
                <a:cubicBezTo>
                  <a:pt x="3" y="2"/>
                  <a:pt x="3" y="2"/>
                  <a:pt x="3" y="2"/>
                </a:cubicBezTo>
                <a:cubicBezTo>
                  <a:pt x="3" y="2"/>
                  <a:pt x="3" y="2"/>
                  <a:pt x="3" y="1"/>
                </a:cubicBezTo>
                <a:cubicBezTo>
                  <a:pt x="3" y="1"/>
                  <a:pt x="2" y="1"/>
                  <a:pt x="2" y="0"/>
                </a:cubicBezTo>
                <a:lnTo>
                  <a:pt x="1" y="0"/>
                </a:ln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44" name="Freeform 37">
            <a:extLst>
              <a:ext uri="{FF2B5EF4-FFF2-40B4-BE49-F238E27FC236}">
                <a16:creationId xmlns:a16="http://schemas.microsoft.com/office/drawing/2014/main" id="{36FE02AD-EBE8-45F2-B938-9611E521998A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97475" y="1313517"/>
            <a:ext cx="14288" cy="15875"/>
          </a:xfrm>
          <a:custGeom>
            <a:avLst/>
            <a:gdLst>
              <a:gd name="T0" fmla="*/ 2 w 6"/>
              <a:gd name="T1" fmla="*/ 0 h 6"/>
              <a:gd name="T2" fmla="*/ 0 w 6"/>
              <a:gd name="T3" fmla="*/ 2 h 6"/>
              <a:gd name="T4" fmla="*/ 0 w 6"/>
              <a:gd name="T5" fmla="*/ 4 h 6"/>
              <a:gd name="T6" fmla="*/ 2 w 6"/>
              <a:gd name="T7" fmla="*/ 4 h 6"/>
              <a:gd name="T8" fmla="*/ 4 w 6"/>
              <a:gd name="T9" fmla="*/ 6 h 6"/>
              <a:gd name="T10" fmla="*/ 6 w 6"/>
              <a:gd name="T11" fmla="*/ 4 h 6"/>
              <a:gd name="T12" fmla="*/ 6 w 6"/>
              <a:gd name="T13" fmla="*/ 2 h 6"/>
              <a:gd name="T14" fmla="*/ 4 w 6"/>
              <a:gd name="T15" fmla="*/ 0 h 6"/>
              <a:gd name="T16" fmla="*/ 2 w 6"/>
              <a:gd name="T17" fmla="*/ 0 h 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6"/>
              <a:gd name="T28" fmla="*/ 0 h 6"/>
              <a:gd name="T29" fmla="*/ 6 w 6"/>
              <a:gd name="T30" fmla="*/ 6 h 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6" h="6">
                <a:moveTo>
                  <a:pt x="2" y="0"/>
                </a:moveTo>
                <a:lnTo>
                  <a:pt x="0" y="2"/>
                </a:lnTo>
                <a:lnTo>
                  <a:pt x="0" y="4"/>
                </a:lnTo>
                <a:lnTo>
                  <a:pt x="2" y="4"/>
                </a:lnTo>
                <a:lnTo>
                  <a:pt x="4" y="6"/>
                </a:lnTo>
                <a:lnTo>
                  <a:pt x="6" y="4"/>
                </a:lnTo>
                <a:lnTo>
                  <a:pt x="6" y="2"/>
                </a:lnTo>
                <a:lnTo>
                  <a:pt x="4" y="0"/>
                </a:lnTo>
                <a:lnTo>
                  <a:pt x="2" y="0"/>
                </a:ln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45" name="Freeform 38">
            <a:extLst>
              <a:ext uri="{FF2B5EF4-FFF2-40B4-BE49-F238E27FC236}">
                <a16:creationId xmlns:a16="http://schemas.microsoft.com/office/drawing/2014/main" id="{7F1743CB-1F01-42C9-A465-EE829B183F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80017" y="1319868"/>
            <a:ext cx="12700" cy="9525"/>
          </a:xfrm>
          <a:custGeom>
            <a:avLst/>
            <a:gdLst>
              <a:gd name="T0" fmla="*/ 0 w 5"/>
              <a:gd name="T1" fmla="*/ 0 h 4"/>
              <a:gd name="T2" fmla="*/ 0 w 5"/>
              <a:gd name="T3" fmla="*/ 2 h 4"/>
              <a:gd name="T4" fmla="*/ 0 w 5"/>
              <a:gd name="T5" fmla="*/ 4 h 4"/>
              <a:gd name="T6" fmla="*/ 2 w 5"/>
              <a:gd name="T7" fmla="*/ 4 h 4"/>
              <a:gd name="T8" fmla="*/ 5 w 5"/>
              <a:gd name="T9" fmla="*/ 4 h 4"/>
              <a:gd name="T10" fmla="*/ 5 w 5"/>
              <a:gd name="T11" fmla="*/ 4 h 4"/>
              <a:gd name="T12" fmla="*/ 5 w 5"/>
              <a:gd name="T13" fmla="*/ 2 h 4"/>
              <a:gd name="T14" fmla="*/ 2 w 5"/>
              <a:gd name="T15" fmla="*/ 0 h 4"/>
              <a:gd name="T16" fmla="*/ 0 w 5"/>
              <a:gd name="T17" fmla="*/ 0 h 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"/>
              <a:gd name="T28" fmla="*/ 0 h 4"/>
              <a:gd name="T29" fmla="*/ 5 w 5"/>
              <a:gd name="T30" fmla="*/ 4 h 4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" h="4">
                <a:moveTo>
                  <a:pt x="0" y="0"/>
                </a:moveTo>
                <a:lnTo>
                  <a:pt x="0" y="2"/>
                </a:lnTo>
                <a:lnTo>
                  <a:pt x="0" y="4"/>
                </a:lnTo>
                <a:lnTo>
                  <a:pt x="2" y="4"/>
                </a:lnTo>
                <a:lnTo>
                  <a:pt x="5" y="4"/>
                </a:lnTo>
                <a:lnTo>
                  <a:pt x="5" y="4"/>
                </a:lnTo>
                <a:lnTo>
                  <a:pt x="5" y="2"/>
                </a:lnTo>
                <a:lnTo>
                  <a:pt x="2" y="0"/>
                </a:lnTo>
                <a:lnTo>
                  <a:pt x="0" y="0"/>
                </a:ln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46" name="Freeform 39">
            <a:extLst>
              <a:ext uri="{FF2B5EF4-FFF2-40B4-BE49-F238E27FC236}">
                <a16:creationId xmlns:a16="http://schemas.microsoft.com/office/drawing/2014/main" id="{1DF28F9E-678C-43BA-A6D2-8A84BEE01DE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35603" y="1389721"/>
            <a:ext cx="38100" cy="57151"/>
          </a:xfrm>
          <a:custGeom>
            <a:avLst/>
            <a:gdLst>
              <a:gd name="T0" fmla="*/ 2 w 8"/>
              <a:gd name="T1" fmla="*/ 1 h 12"/>
              <a:gd name="T2" fmla="*/ 1 w 8"/>
              <a:gd name="T3" fmla="*/ 7 h 12"/>
              <a:gd name="T4" fmla="*/ 6 w 8"/>
              <a:gd name="T5" fmla="*/ 11 h 12"/>
              <a:gd name="T6" fmla="*/ 7 w 8"/>
              <a:gd name="T7" fmla="*/ 5 h 12"/>
              <a:gd name="T8" fmla="*/ 2 w 8"/>
              <a:gd name="T9" fmla="*/ 1 h 1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8"/>
              <a:gd name="T16" fmla="*/ 0 h 12"/>
              <a:gd name="T17" fmla="*/ 8 w 8"/>
              <a:gd name="T18" fmla="*/ 12 h 1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8" h="12">
                <a:moveTo>
                  <a:pt x="2" y="1"/>
                </a:moveTo>
                <a:cubicBezTo>
                  <a:pt x="0" y="1"/>
                  <a:pt x="0" y="4"/>
                  <a:pt x="1" y="7"/>
                </a:cubicBezTo>
                <a:cubicBezTo>
                  <a:pt x="2" y="10"/>
                  <a:pt x="4" y="12"/>
                  <a:pt x="6" y="11"/>
                </a:cubicBezTo>
                <a:cubicBezTo>
                  <a:pt x="8" y="11"/>
                  <a:pt x="8" y="8"/>
                  <a:pt x="7" y="5"/>
                </a:cubicBezTo>
                <a:cubicBezTo>
                  <a:pt x="6" y="2"/>
                  <a:pt x="4" y="0"/>
                  <a:pt x="2" y="1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47" name="Freeform 40">
            <a:extLst>
              <a:ext uri="{FF2B5EF4-FFF2-40B4-BE49-F238E27FC236}">
                <a16:creationId xmlns:a16="http://schemas.microsoft.com/office/drawing/2014/main" id="{B983D800-6AD1-4368-B1A2-F3B8AE814EB1}"/>
              </a:ext>
            </a:extLst>
          </p:cNvPr>
          <p:cNvSpPr>
            <a:spLocks noEditPoints="1" noChangeArrowheads="1"/>
          </p:cNvSpPr>
          <p:nvPr/>
        </p:nvSpPr>
        <p:spPr bwMode="auto">
          <a:xfrm>
            <a:off x="4765678" y="455530"/>
            <a:ext cx="455613" cy="387351"/>
          </a:xfrm>
          <a:custGeom>
            <a:avLst/>
            <a:gdLst>
              <a:gd name="T0" fmla="*/ 23 w 92"/>
              <a:gd name="T1" fmla="*/ 56 h 78"/>
              <a:gd name="T2" fmla="*/ 27 w 92"/>
              <a:gd name="T3" fmla="*/ 52 h 78"/>
              <a:gd name="T4" fmla="*/ 87 w 92"/>
              <a:gd name="T5" fmla="*/ 3 h 78"/>
              <a:gd name="T6" fmla="*/ 23 w 92"/>
              <a:gd name="T7" fmla="*/ 78 h 78"/>
              <a:gd name="T8" fmla="*/ 22 w 92"/>
              <a:gd name="T9" fmla="*/ 56 h 78"/>
              <a:gd name="T10" fmla="*/ 23 w 92"/>
              <a:gd name="T11" fmla="*/ 56 h 78"/>
              <a:gd name="T12" fmla="*/ 20 w 92"/>
              <a:gd name="T13" fmla="*/ 78 h 78"/>
              <a:gd name="T14" fmla="*/ 20 w 92"/>
              <a:gd name="T15" fmla="*/ 54 h 78"/>
              <a:gd name="T16" fmla="*/ 22 w 92"/>
              <a:gd name="T17" fmla="*/ 56 h 78"/>
              <a:gd name="T18" fmla="*/ 19 w 92"/>
              <a:gd name="T19" fmla="*/ 59 h 78"/>
              <a:gd name="T20" fmla="*/ 20 w 92"/>
              <a:gd name="T21" fmla="*/ 54 h 78"/>
              <a:gd name="T22" fmla="*/ 20 w 92"/>
              <a:gd name="T23" fmla="*/ 78 h 78"/>
              <a:gd name="T24" fmla="*/ 19 w 92"/>
              <a:gd name="T25" fmla="*/ 59 h 78"/>
              <a:gd name="T26" fmla="*/ 19 w 92"/>
              <a:gd name="T27" fmla="*/ 59 h 78"/>
              <a:gd name="T28" fmla="*/ 19 w 92"/>
              <a:gd name="T29" fmla="*/ 78 h 78"/>
              <a:gd name="T30" fmla="*/ 16 w 92"/>
              <a:gd name="T31" fmla="*/ 61 h 78"/>
              <a:gd name="T32" fmla="*/ 18 w 92"/>
              <a:gd name="T33" fmla="*/ 59 h 78"/>
              <a:gd name="T34" fmla="*/ 15 w 92"/>
              <a:gd name="T35" fmla="*/ 78 h 78"/>
              <a:gd name="T36" fmla="*/ 15 w 92"/>
              <a:gd name="T37" fmla="*/ 56 h 78"/>
              <a:gd name="T38" fmla="*/ 16 w 92"/>
              <a:gd name="T39" fmla="*/ 61 h 78"/>
              <a:gd name="T40" fmla="*/ 14 w 92"/>
              <a:gd name="T41" fmla="*/ 62 h 78"/>
              <a:gd name="T42" fmla="*/ 15 w 92"/>
              <a:gd name="T43" fmla="*/ 56 h 78"/>
              <a:gd name="T44" fmla="*/ 15 w 92"/>
              <a:gd name="T45" fmla="*/ 78 h 78"/>
              <a:gd name="T46" fmla="*/ 11 w 92"/>
              <a:gd name="T47" fmla="*/ 64 h 78"/>
              <a:gd name="T48" fmla="*/ 14 w 92"/>
              <a:gd name="T49" fmla="*/ 56 h 78"/>
              <a:gd name="T50" fmla="*/ 14 w 92"/>
              <a:gd name="T51" fmla="*/ 78 h 78"/>
              <a:gd name="T52" fmla="*/ 10 w 92"/>
              <a:gd name="T53" fmla="*/ 64 h 78"/>
              <a:gd name="T54" fmla="*/ 11 w 92"/>
              <a:gd name="T55" fmla="*/ 64 h 78"/>
              <a:gd name="T56" fmla="*/ 10 w 92"/>
              <a:gd name="T57" fmla="*/ 76 h 78"/>
              <a:gd name="T58" fmla="*/ 9 w 92"/>
              <a:gd name="T59" fmla="*/ 64 h 78"/>
              <a:gd name="T60" fmla="*/ 9 w 92"/>
              <a:gd name="T61" fmla="*/ 64 h 78"/>
              <a:gd name="T62" fmla="*/ 8 w 92"/>
              <a:gd name="T63" fmla="*/ 74 h 78"/>
              <a:gd name="T64" fmla="*/ 8 w 92"/>
              <a:gd name="T65" fmla="*/ 59 h 78"/>
              <a:gd name="T66" fmla="*/ 9 w 92"/>
              <a:gd name="T67" fmla="*/ 64 h 78"/>
              <a:gd name="T68" fmla="*/ 7 w 92"/>
              <a:gd name="T69" fmla="*/ 65 h 78"/>
              <a:gd name="T70" fmla="*/ 8 w 92"/>
              <a:gd name="T71" fmla="*/ 59 h 78"/>
              <a:gd name="T72" fmla="*/ 8 w 92"/>
              <a:gd name="T73" fmla="*/ 74 h 78"/>
              <a:gd name="T74" fmla="*/ 6 w 92"/>
              <a:gd name="T75" fmla="*/ 65 h 78"/>
              <a:gd name="T76" fmla="*/ 7 w 92"/>
              <a:gd name="T77" fmla="*/ 65 h 78"/>
              <a:gd name="T78" fmla="*/ 6 w 92"/>
              <a:gd name="T79" fmla="*/ 73 h 78"/>
              <a:gd name="T80" fmla="*/ 5 w 92"/>
              <a:gd name="T81" fmla="*/ 65 h 78"/>
              <a:gd name="T82" fmla="*/ 6 w 92"/>
              <a:gd name="T83" fmla="*/ 65 h 78"/>
              <a:gd name="T84" fmla="*/ 4 w 92"/>
              <a:gd name="T85" fmla="*/ 70 h 78"/>
              <a:gd name="T86" fmla="*/ 4 w 92"/>
              <a:gd name="T87" fmla="*/ 62 h 78"/>
              <a:gd name="T88" fmla="*/ 5 w 92"/>
              <a:gd name="T89" fmla="*/ 65 h 78"/>
              <a:gd name="T90" fmla="*/ 2 w 92"/>
              <a:gd name="T91" fmla="*/ 66 h 78"/>
              <a:gd name="T92" fmla="*/ 4 w 92"/>
              <a:gd name="T93" fmla="*/ 62 h 78"/>
              <a:gd name="T94" fmla="*/ 4 w 92"/>
              <a:gd name="T95" fmla="*/ 70 h 78"/>
              <a:gd name="T96" fmla="*/ 2 w 92"/>
              <a:gd name="T97" fmla="*/ 66 h 78"/>
              <a:gd name="T98" fmla="*/ 2 w 92"/>
              <a:gd name="T99" fmla="*/ 66 h 78"/>
              <a:gd name="T100" fmla="*/ 2 w 92"/>
              <a:gd name="T101" fmla="*/ 68 h 78"/>
              <a:gd name="T102" fmla="*/ 1 w 92"/>
              <a:gd name="T103" fmla="*/ 65 h 78"/>
              <a:gd name="T104" fmla="*/ 2 w 92"/>
              <a:gd name="T105" fmla="*/ 66 h 78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w 92"/>
              <a:gd name="T160" fmla="*/ 0 h 78"/>
              <a:gd name="T161" fmla="*/ 92 w 92"/>
              <a:gd name="T162" fmla="*/ 78 h 78"/>
            </a:gdLst>
            <a:ahLst/>
            <a:cxnLst>
              <a:cxn ang="T106">
                <a:pos x="T0" y="T1"/>
              </a:cxn>
              <a:cxn ang="T107">
                <a:pos x="T2" y="T3"/>
              </a:cxn>
              <a:cxn ang="T108">
                <a:pos x="T4" y="T5"/>
              </a:cxn>
              <a:cxn ang="T109">
                <a:pos x="T6" y="T7"/>
              </a:cxn>
              <a:cxn ang="T110">
                <a:pos x="T8" y="T9"/>
              </a:cxn>
              <a:cxn ang="T111">
                <a:pos x="T10" y="T11"/>
              </a:cxn>
              <a:cxn ang="T112">
                <a:pos x="T12" y="T13"/>
              </a:cxn>
              <a:cxn ang="T113">
                <a:pos x="T14" y="T15"/>
              </a:cxn>
              <a:cxn ang="T114">
                <a:pos x="T16" y="T17"/>
              </a:cxn>
              <a:cxn ang="T115">
                <a:pos x="T18" y="T19"/>
              </a:cxn>
              <a:cxn ang="T116">
                <a:pos x="T20" y="T21"/>
              </a:cxn>
              <a:cxn ang="T117">
                <a:pos x="T22" y="T23"/>
              </a:cxn>
              <a:cxn ang="T118">
                <a:pos x="T24" y="T25"/>
              </a:cxn>
              <a:cxn ang="T119">
                <a:pos x="T26" y="T27"/>
              </a:cxn>
              <a:cxn ang="T120">
                <a:pos x="T28" y="T29"/>
              </a:cxn>
              <a:cxn ang="T121">
                <a:pos x="T30" y="T31"/>
              </a:cxn>
              <a:cxn ang="T122">
                <a:pos x="T32" y="T33"/>
              </a:cxn>
              <a:cxn ang="T123">
                <a:pos x="T34" y="T35"/>
              </a:cxn>
              <a:cxn ang="T124">
                <a:pos x="T36" y="T37"/>
              </a:cxn>
              <a:cxn ang="T125">
                <a:pos x="T38" y="T39"/>
              </a:cxn>
              <a:cxn ang="T126">
                <a:pos x="T40" y="T41"/>
              </a:cxn>
              <a:cxn ang="T127">
                <a:pos x="T42" y="T43"/>
              </a:cxn>
              <a:cxn ang="T128">
                <a:pos x="T44" y="T45"/>
              </a:cxn>
              <a:cxn ang="T129">
                <a:pos x="T46" y="T47"/>
              </a:cxn>
              <a:cxn ang="T130">
                <a:pos x="T48" y="T49"/>
              </a:cxn>
              <a:cxn ang="T131">
                <a:pos x="T50" y="T51"/>
              </a:cxn>
              <a:cxn ang="T132">
                <a:pos x="T52" y="T53"/>
              </a:cxn>
              <a:cxn ang="T133">
                <a:pos x="T54" y="T55"/>
              </a:cxn>
              <a:cxn ang="T134">
                <a:pos x="T56" y="T57"/>
              </a:cxn>
              <a:cxn ang="T135">
                <a:pos x="T58" y="T59"/>
              </a:cxn>
              <a:cxn ang="T136">
                <a:pos x="T60" y="T61"/>
              </a:cxn>
              <a:cxn ang="T137">
                <a:pos x="T62" y="T63"/>
              </a:cxn>
              <a:cxn ang="T138">
                <a:pos x="T64" y="T65"/>
              </a:cxn>
              <a:cxn ang="T139">
                <a:pos x="T66" y="T67"/>
              </a:cxn>
              <a:cxn ang="T140">
                <a:pos x="T68" y="T69"/>
              </a:cxn>
              <a:cxn ang="T141">
                <a:pos x="T70" y="T71"/>
              </a:cxn>
              <a:cxn ang="T142">
                <a:pos x="T72" y="T73"/>
              </a:cxn>
              <a:cxn ang="T143">
                <a:pos x="T74" y="T75"/>
              </a:cxn>
              <a:cxn ang="T144">
                <a:pos x="T76" y="T77"/>
              </a:cxn>
              <a:cxn ang="T145">
                <a:pos x="T78" y="T79"/>
              </a:cxn>
              <a:cxn ang="T146">
                <a:pos x="T80" y="T81"/>
              </a:cxn>
              <a:cxn ang="T147">
                <a:pos x="T82" y="T83"/>
              </a:cxn>
              <a:cxn ang="T148">
                <a:pos x="T84" y="T85"/>
              </a:cxn>
              <a:cxn ang="T149">
                <a:pos x="T86" y="T87"/>
              </a:cxn>
              <a:cxn ang="T150">
                <a:pos x="T88" y="T89"/>
              </a:cxn>
              <a:cxn ang="T151">
                <a:pos x="T90" y="T91"/>
              </a:cxn>
              <a:cxn ang="T152">
                <a:pos x="T92" y="T93"/>
              </a:cxn>
              <a:cxn ang="T153">
                <a:pos x="T94" y="T95"/>
              </a:cxn>
              <a:cxn ang="T154">
                <a:pos x="T96" y="T97"/>
              </a:cxn>
              <a:cxn ang="T155">
                <a:pos x="T98" y="T99"/>
              </a:cxn>
              <a:cxn ang="T156">
                <a:pos x="T100" y="T101"/>
              </a:cxn>
              <a:cxn ang="T157">
                <a:pos x="T102" y="T103"/>
              </a:cxn>
              <a:cxn ang="T158">
                <a:pos x="T104" y="T105"/>
              </a:cxn>
            </a:cxnLst>
            <a:rect l="T159" t="T160" r="T161" b="T162"/>
            <a:pathLst>
              <a:path w="92" h="78">
                <a:moveTo>
                  <a:pt x="45" y="69"/>
                </a:moveTo>
                <a:cubicBezTo>
                  <a:pt x="38" y="72"/>
                  <a:pt x="33" y="74"/>
                  <a:pt x="28" y="76"/>
                </a:cubicBezTo>
                <a:cubicBezTo>
                  <a:pt x="27" y="76"/>
                  <a:pt x="25" y="77"/>
                  <a:pt x="23" y="78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5"/>
                  <a:pt x="23" y="55"/>
                  <a:pt x="23" y="55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3"/>
                  <a:pt x="23" y="53"/>
                  <a:pt x="23" y="53"/>
                </a:cubicBezTo>
                <a:cubicBezTo>
                  <a:pt x="24" y="52"/>
                  <a:pt x="26" y="52"/>
                  <a:pt x="27" y="52"/>
                </a:cubicBezTo>
                <a:cubicBezTo>
                  <a:pt x="26" y="53"/>
                  <a:pt x="25" y="54"/>
                  <a:pt x="24" y="55"/>
                </a:cubicBezTo>
                <a:cubicBezTo>
                  <a:pt x="32" y="48"/>
                  <a:pt x="40" y="38"/>
                  <a:pt x="48" y="26"/>
                </a:cubicBezTo>
                <a:cubicBezTo>
                  <a:pt x="54" y="17"/>
                  <a:pt x="62" y="9"/>
                  <a:pt x="73" y="4"/>
                </a:cubicBezTo>
                <a:cubicBezTo>
                  <a:pt x="78" y="2"/>
                  <a:pt x="83" y="0"/>
                  <a:pt x="87" y="3"/>
                </a:cubicBezTo>
                <a:cubicBezTo>
                  <a:pt x="92" y="6"/>
                  <a:pt x="92" y="14"/>
                  <a:pt x="87" y="23"/>
                </a:cubicBezTo>
                <a:cubicBezTo>
                  <a:pt x="77" y="40"/>
                  <a:pt x="69" y="50"/>
                  <a:pt x="61" y="58"/>
                </a:cubicBezTo>
                <a:cubicBezTo>
                  <a:pt x="56" y="63"/>
                  <a:pt x="52" y="66"/>
                  <a:pt x="45" y="69"/>
                </a:cubicBezTo>
                <a:close/>
                <a:moveTo>
                  <a:pt x="23" y="78"/>
                </a:moveTo>
                <a:cubicBezTo>
                  <a:pt x="22" y="78"/>
                  <a:pt x="22" y="78"/>
                  <a:pt x="22" y="78"/>
                </a:cubicBezTo>
                <a:cubicBezTo>
                  <a:pt x="22" y="56"/>
                  <a:pt x="22" y="56"/>
                  <a:pt x="22" y="56"/>
                </a:cubicBezTo>
                <a:cubicBezTo>
                  <a:pt x="23" y="56"/>
                  <a:pt x="23" y="56"/>
                  <a:pt x="23" y="56"/>
                </a:cubicBezTo>
                <a:cubicBezTo>
                  <a:pt x="22" y="56"/>
                  <a:pt x="22" y="56"/>
                  <a:pt x="22" y="56"/>
                </a:cubicBezTo>
                <a:cubicBezTo>
                  <a:pt x="22" y="53"/>
                  <a:pt x="22" y="53"/>
                  <a:pt x="22" y="53"/>
                </a:cubicBezTo>
                <a:cubicBezTo>
                  <a:pt x="23" y="53"/>
                  <a:pt x="23" y="53"/>
                  <a:pt x="23" y="53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6"/>
                  <a:pt x="23" y="56"/>
                  <a:pt x="23" y="56"/>
                </a:cubicBezTo>
                <a:cubicBezTo>
                  <a:pt x="23" y="56"/>
                  <a:pt x="23" y="56"/>
                  <a:pt x="23" y="56"/>
                </a:cubicBezTo>
                <a:lnTo>
                  <a:pt x="23" y="78"/>
                </a:lnTo>
                <a:close/>
                <a:moveTo>
                  <a:pt x="22" y="78"/>
                </a:moveTo>
                <a:cubicBezTo>
                  <a:pt x="22" y="78"/>
                  <a:pt x="21" y="78"/>
                  <a:pt x="20" y="78"/>
                </a:cubicBezTo>
                <a:cubicBezTo>
                  <a:pt x="20" y="58"/>
                  <a:pt x="20" y="58"/>
                  <a:pt x="20" y="58"/>
                </a:cubicBezTo>
                <a:cubicBezTo>
                  <a:pt x="21" y="57"/>
                  <a:pt x="21" y="57"/>
                  <a:pt x="21" y="57"/>
                </a:cubicBezTo>
                <a:cubicBezTo>
                  <a:pt x="20" y="58"/>
                  <a:pt x="20" y="58"/>
                  <a:pt x="20" y="58"/>
                </a:cubicBezTo>
                <a:cubicBezTo>
                  <a:pt x="20" y="54"/>
                  <a:pt x="20" y="54"/>
                  <a:pt x="20" y="54"/>
                </a:cubicBezTo>
                <a:cubicBezTo>
                  <a:pt x="21" y="54"/>
                  <a:pt x="22" y="53"/>
                  <a:pt x="22" y="53"/>
                </a:cubicBezTo>
                <a:cubicBezTo>
                  <a:pt x="22" y="56"/>
                  <a:pt x="22" y="56"/>
                  <a:pt x="22" y="56"/>
                </a:cubicBezTo>
                <a:cubicBezTo>
                  <a:pt x="22" y="57"/>
                  <a:pt x="22" y="57"/>
                  <a:pt x="22" y="57"/>
                </a:cubicBezTo>
                <a:cubicBezTo>
                  <a:pt x="22" y="56"/>
                  <a:pt x="22" y="56"/>
                  <a:pt x="22" y="56"/>
                </a:cubicBezTo>
                <a:lnTo>
                  <a:pt x="22" y="78"/>
                </a:lnTo>
                <a:close/>
                <a:moveTo>
                  <a:pt x="20" y="78"/>
                </a:moveTo>
                <a:cubicBezTo>
                  <a:pt x="19" y="78"/>
                  <a:pt x="19" y="78"/>
                  <a:pt x="19" y="78"/>
                </a:cubicBezTo>
                <a:cubicBezTo>
                  <a:pt x="19" y="59"/>
                  <a:pt x="19" y="59"/>
                  <a:pt x="19" y="59"/>
                </a:cubicBezTo>
                <a:cubicBezTo>
                  <a:pt x="20" y="58"/>
                  <a:pt x="20" y="58"/>
                  <a:pt x="20" y="58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4"/>
                  <a:pt x="19" y="54"/>
                  <a:pt x="19" y="54"/>
                </a:cubicBezTo>
                <a:cubicBezTo>
                  <a:pt x="20" y="54"/>
                  <a:pt x="20" y="54"/>
                  <a:pt x="20" y="54"/>
                </a:cubicBezTo>
                <a:cubicBezTo>
                  <a:pt x="20" y="58"/>
                  <a:pt x="20" y="58"/>
                  <a:pt x="20" y="58"/>
                </a:cubicBezTo>
                <a:cubicBezTo>
                  <a:pt x="20" y="58"/>
                  <a:pt x="20" y="58"/>
                  <a:pt x="20" y="58"/>
                </a:cubicBezTo>
                <a:cubicBezTo>
                  <a:pt x="20" y="58"/>
                  <a:pt x="20" y="58"/>
                  <a:pt x="20" y="58"/>
                </a:cubicBezTo>
                <a:lnTo>
                  <a:pt x="20" y="78"/>
                </a:lnTo>
                <a:close/>
                <a:moveTo>
                  <a:pt x="19" y="78"/>
                </a:moveTo>
                <a:cubicBezTo>
                  <a:pt x="19" y="78"/>
                  <a:pt x="19" y="78"/>
                  <a:pt x="19" y="78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cubicBezTo>
                  <a:pt x="19" y="59"/>
                  <a:pt x="19" y="59"/>
                  <a:pt x="19" y="59"/>
                </a:cubicBezTo>
                <a:lnTo>
                  <a:pt x="19" y="78"/>
                </a:lnTo>
                <a:close/>
                <a:moveTo>
                  <a:pt x="19" y="78"/>
                </a:moveTo>
                <a:cubicBezTo>
                  <a:pt x="18" y="78"/>
                  <a:pt x="17" y="78"/>
                  <a:pt x="16" y="78"/>
                </a:cubicBezTo>
                <a:cubicBezTo>
                  <a:pt x="16" y="61"/>
                  <a:pt x="16" y="61"/>
                  <a:pt x="16" y="61"/>
                </a:cubicBezTo>
                <a:cubicBezTo>
                  <a:pt x="17" y="60"/>
                  <a:pt x="17" y="60"/>
                  <a:pt x="17" y="60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55"/>
                  <a:pt x="16" y="55"/>
                  <a:pt x="16" y="55"/>
                </a:cubicBezTo>
                <a:cubicBezTo>
                  <a:pt x="17" y="55"/>
                  <a:pt x="18" y="55"/>
                  <a:pt x="19" y="54"/>
                </a:cubicBezTo>
                <a:cubicBezTo>
                  <a:pt x="19" y="59"/>
                  <a:pt x="19" y="59"/>
                  <a:pt x="19" y="59"/>
                </a:cubicBezTo>
                <a:cubicBezTo>
                  <a:pt x="18" y="59"/>
                  <a:pt x="18" y="59"/>
                  <a:pt x="18" y="59"/>
                </a:cubicBezTo>
                <a:cubicBezTo>
                  <a:pt x="19" y="59"/>
                  <a:pt x="19" y="59"/>
                  <a:pt x="19" y="59"/>
                </a:cubicBezTo>
                <a:lnTo>
                  <a:pt x="19" y="78"/>
                </a:lnTo>
                <a:close/>
                <a:moveTo>
                  <a:pt x="16" y="78"/>
                </a:moveTo>
                <a:cubicBezTo>
                  <a:pt x="15" y="78"/>
                  <a:pt x="15" y="78"/>
                  <a:pt x="15" y="78"/>
                </a:cubicBezTo>
                <a:cubicBezTo>
                  <a:pt x="15" y="61"/>
                  <a:pt x="15" y="61"/>
                  <a:pt x="15" y="61"/>
                </a:cubicBezTo>
                <a:cubicBezTo>
                  <a:pt x="16" y="61"/>
                  <a:pt x="16" y="61"/>
                  <a:pt x="16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56"/>
                  <a:pt x="15" y="56"/>
                  <a:pt x="15" y="56"/>
                </a:cubicBezTo>
                <a:cubicBezTo>
                  <a:pt x="16" y="55"/>
                  <a:pt x="16" y="55"/>
                  <a:pt x="16" y="55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61"/>
                  <a:pt x="16" y="61"/>
                  <a:pt x="16" y="61"/>
                </a:cubicBezTo>
                <a:cubicBezTo>
                  <a:pt x="16" y="61"/>
                  <a:pt x="16" y="61"/>
                  <a:pt x="16" y="61"/>
                </a:cubicBezTo>
                <a:lnTo>
                  <a:pt x="16" y="78"/>
                </a:lnTo>
                <a:close/>
                <a:moveTo>
                  <a:pt x="15" y="78"/>
                </a:moveTo>
                <a:cubicBezTo>
                  <a:pt x="15" y="78"/>
                  <a:pt x="14" y="78"/>
                  <a:pt x="14" y="78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62"/>
                  <a:pt x="14" y="62"/>
                  <a:pt x="14" y="62"/>
                </a:cubicBezTo>
                <a:cubicBezTo>
                  <a:pt x="14" y="56"/>
                  <a:pt x="14" y="56"/>
                  <a:pt x="14" y="56"/>
                </a:cubicBezTo>
                <a:cubicBezTo>
                  <a:pt x="14" y="56"/>
                  <a:pt x="15" y="56"/>
                  <a:pt x="15" y="56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61"/>
                  <a:pt x="15" y="61"/>
                  <a:pt x="15" y="61"/>
                </a:cubicBezTo>
                <a:cubicBezTo>
                  <a:pt x="15" y="61"/>
                  <a:pt x="15" y="61"/>
                  <a:pt x="15" y="61"/>
                </a:cubicBezTo>
                <a:lnTo>
                  <a:pt x="15" y="78"/>
                </a:lnTo>
                <a:close/>
                <a:moveTo>
                  <a:pt x="14" y="78"/>
                </a:moveTo>
                <a:cubicBezTo>
                  <a:pt x="14" y="78"/>
                  <a:pt x="14" y="78"/>
                  <a:pt x="14" y="78"/>
                </a:cubicBezTo>
                <a:cubicBezTo>
                  <a:pt x="13" y="77"/>
                  <a:pt x="12" y="77"/>
                  <a:pt x="11" y="76"/>
                </a:cubicBezTo>
                <a:cubicBezTo>
                  <a:pt x="11" y="64"/>
                  <a:pt x="11" y="64"/>
                  <a:pt x="11" y="64"/>
                </a:cubicBezTo>
                <a:cubicBezTo>
                  <a:pt x="11" y="63"/>
                  <a:pt x="11" y="63"/>
                  <a:pt x="11" y="63"/>
                </a:cubicBezTo>
                <a:cubicBezTo>
                  <a:pt x="11" y="64"/>
                  <a:pt x="11" y="64"/>
                  <a:pt x="11" y="64"/>
                </a:cubicBezTo>
                <a:cubicBezTo>
                  <a:pt x="11" y="58"/>
                  <a:pt x="11" y="58"/>
                  <a:pt x="11" y="58"/>
                </a:cubicBezTo>
                <a:cubicBezTo>
                  <a:pt x="12" y="57"/>
                  <a:pt x="13" y="57"/>
                  <a:pt x="14" y="56"/>
                </a:cubicBezTo>
                <a:cubicBezTo>
                  <a:pt x="14" y="62"/>
                  <a:pt x="14" y="62"/>
                  <a:pt x="14" y="62"/>
                </a:cubicBezTo>
                <a:cubicBezTo>
                  <a:pt x="13" y="62"/>
                  <a:pt x="13" y="62"/>
                  <a:pt x="13" y="62"/>
                </a:cubicBezTo>
                <a:cubicBezTo>
                  <a:pt x="14" y="62"/>
                  <a:pt x="14" y="62"/>
                  <a:pt x="14" y="62"/>
                </a:cubicBezTo>
                <a:lnTo>
                  <a:pt x="14" y="78"/>
                </a:lnTo>
                <a:close/>
                <a:moveTo>
                  <a:pt x="11" y="76"/>
                </a:moveTo>
                <a:cubicBezTo>
                  <a:pt x="10" y="76"/>
                  <a:pt x="10" y="76"/>
                  <a:pt x="10" y="76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64"/>
                  <a:pt x="10" y="64"/>
                  <a:pt x="10" y="64"/>
                </a:cubicBezTo>
                <a:cubicBezTo>
                  <a:pt x="10" y="58"/>
                  <a:pt x="10" y="58"/>
                  <a:pt x="10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11" y="64"/>
                  <a:pt x="11" y="64"/>
                  <a:pt x="11" y="64"/>
                </a:cubicBezTo>
                <a:cubicBezTo>
                  <a:pt x="10" y="64"/>
                  <a:pt x="10" y="64"/>
                  <a:pt x="10" y="64"/>
                </a:cubicBezTo>
                <a:cubicBezTo>
                  <a:pt x="11" y="64"/>
                  <a:pt x="11" y="64"/>
                  <a:pt x="11" y="64"/>
                </a:cubicBezTo>
                <a:lnTo>
                  <a:pt x="11" y="76"/>
                </a:lnTo>
                <a:close/>
                <a:moveTo>
                  <a:pt x="10" y="76"/>
                </a:moveTo>
                <a:cubicBezTo>
                  <a:pt x="9" y="75"/>
                  <a:pt x="9" y="75"/>
                  <a:pt x="9" y="75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59"/>
                  <a:pt x="9" y="59"/>
                  <a:pt x="9" y="59"/>
                </a:cubicBezTo>
                <a:cubicBezTo>
                  <a:pt x="10" y="58"/>
                  <a:pt x="10" y="58"/>
                  <a:pt x="10" y="58"/>
                </a:cubicBezTo>
                <a:cubicBezTo>
                  <a:pt x="10" y="64"/>
                  <a:pt x="10" y="64"/>
                  <a:pt x="10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10" y="64"/>
                  <a:pt x="10" y="64"/>
                  <a:pt x="10" y="64"/>
                </a:cubicBezTo>
                <a:lnTo>
                  <a:pt x="10" y="76"/>
                </a:lnTo>
                <a:close/>
                <a:moveTo>
                  <a:pt x="9" y="75"/>
                </a:moveTo>
                <a:cubicBezTo>
                  <a:pt x="8" y="74"/>
                  <a:pt x="8" y="74"/>
                  <a:pt x="8" y="7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59"/>
                  <a:pt x="8" y="59"/>
                  <a:pt x="8" y="59"/>
                </a:cubicBezTo>
                <a:cubicBezTo>
                  <a:pt x="9" y="59"/>
                  <a:pt x="9" y="59"/>
                  <a:pt x="9" y="59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4"/>
                  <a:pt x="9" y="64"/>
                  <a:pt x="9" y="64"/>
                </a:cubicBezTo>
                <a:cubicBezTo>
                  <a:pt x="9" y="64"/>
                  <a:pt x="9" y="64"/>
                  <a:pt x="9" y="64"/>
                </a:cubicBezTo>
                <a:lnTo>
                  <a:pt x="9" y="75"/>
                </a:lnTo>
                <a:close/>
                <a:moveTo>
                  <a:pt x="8" y="74"/>
                </a:moveTo>
                <a:cubicBezTo>
                  <a:pt x="7" y="74"/>
                  <a:pt x="7" y="74"/>
                  <a:pt x="7" y="74"/>
                </a:cubicBezTo>
                <a:cubicBezTo>
                  <a:pt x="7" y="65"/>
                  <a:pt x="7" y="65"/>
                  <a:pt x="7" y="65"/>
                </a:cubicBezTo>
                <a:cubicBezTo>
                  <a:pt x="8" y="65"/>
                  <a:pt x="8" y="65"/>
                  <a:pt x="8" y="65"/>
                </a:cubicBezTo>
                <a:cubicBezTo>
                  <a:pt x="7" y="65"/>
                  <a:pt x="7" y="65"/>
                  <a:pt x="7" y="65"/>
                </a:cubicBezTo>
                <a:cubicBezTo>
                  <a:pt x="7" y="60"/>
                  <a:pt x="7" y="60"/>
                  <a:pt x="7" y="60"/>
                </a:cubicBezTo>
                <a:cubicBezTo>
                  <a:pt x="8" y="59"/>
                  <a:pt x="8" y="59"/>
                  <a:pt x="8" y="59"/>
                </a:cubicBezTo>
                <a:cubicBezTo>
                  <a:pt x="8" y="64"/>
                  <a:pt x="8" y="64"/>
                  <a:pt x="8" y="64"/>
                </a:cubicBezTo>
                <a:cubicBezTo>
                  <a:pt x="8" y="65"/>
                  <a:pt x="8" y="65"/>
                  <a:pt x="8" y="65"/>
                </a:cubicBezTo>
                <a:cubicBezTo>
                  <a:pt x="8" y="64"/>
                  <a:pt x="8" y="64"/>
                  <a:pt x="8" y="64"/>
                </a:cubicBezTo>
                <a:lnTo>
                  <a:pt x="8" y="74"/>
                </a:lnTo>
                <a:close/>
                <a:moveTo>
                  <a:pt x="7" y="74"/>
                </a:moveTo>
                <a:cubicBezTo>
                  <a:pt x="6" y="73"/>
                  <a:pt x="6" y="73"/>
                  <a:pt x="6" y="73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0"/>
                  <a:pt x="6" y="60"/>
                  <a:pt x="6" y="60"/>
                </a:cubicBezTo>
                <a:cubicBezTo>
                  <a:pt x="7" y="60"/>
                  <a:pt x="7" y="60"/>
                  <a:pt x="7" y="60"/>
                </a:cubicBezTo>
                <a:cubicBezTo>
                  <a:pt x="7" y="65"/>
                  <a:pt x="7" y="65"/>
                  <a:pt x="7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7" y="65"/>
                  <a:pt x="7" y="65"/>
                  <a:pt x="7" y="65"/>
                </a:cubicBezTo>
                <a:lnTo>
                  <a:pt x="7" y="74"/>
                </a:lnTo>
                <a:close/>
                <a:moveTo>
                  <a:pt x="6" y="73"/>
                </a:moveTo>
                <a:cubicBezTo>
                  <a:pt x="5" y="72"/>
                  <a:pt x="5" y="72"/>
                  <a:pt x="5" y="72"/>
                </a:cubicBezTo>
                <a:cubicBezTo>
                  <a:pt x="5" y="65"/>
                  <a:pt x="5" y="65"/>
                  <a:pt x="5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1"/>
                  <a:pt x="5" y="61"/>
                  <a:pt x="5" y="61"/>
                </a:cubicBezTo>
                <a:cubicBezTo>
                  <a:pt x="6" y="60"/>
                  <a:pt x="6" y="60"/>
                  <a:pt x="6" y="60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5"/>
                  <a:pt x="6" y="65"/>
                  <a:pt x="6" y="65"/>
                </a:cubicBezTo>
                <a:cubicBezTo>
                  <a:pt x="6" y="65"/>
                  <a:pt x="6" y="65"/>
                  <a:pt x="6" y="65"/>
                </a:cubicBezTo>
                <a:lnTo>
                  <a:pt x="6" y="73"/>
                </a:lnTo>
                <a:close/>
                <a:moveTo>
                  <a:pt x="5" y="72"/>
                </a:moveTo>
                <a:cubicBezTo>
                  <a:pt x="5" y="71"/>
                  <a:pt x="4" y="71"/>
                  <a:pt x="4" y="70"/>
                </a:cubicBezTo>
                <a:cubicBezTo>
                  <a:pt x="4" y="65"/>
                  <a:pt x="4" y="65"/>
                  <a:pt x="4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4" y="65"/>
                  <a:pt x="4" y="65"/>
                  <a:pt x="4" y="65"/>
                </a:cubicBezTo>
                <a:cubicBezTo>
                  <a:pt x="4" y="62"/>
                  <a:pt x="4" y="62"/>
                  <a:pt x="4" y="62"/>
                </a:cubicBezTo>
                <a:cubicBezTo>
                  <a:pt x="4" y="62"/>
                  <a:pt x="5" y="61"/>
                  <a:pt x="5" y="61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5"/>
                  <a:pt x="5" y="65"/>
                  <a:pt x="5" y="65"/>
                </a:cubicBezTo>
                <a:cubicBezTo>
                  <a:pt x="5" y="65"/>
                  <a:pt x="5" y="65"/>
                  <a:pt x="5" y="65"/>
                </a:cubicBezTo>
                <a:lnTo>
                  <a:pt x="5" y="72"/>
                </a:lnTo>
                <a:close/>
                <a:moveTo>
                  <a:pt x="4" y="70"/>
                </a:moveTo>
                <a:cubicBezTo>
                  <a:pt x="3" y="70"/>
                  <a:pt x="3" y="69"/>
                  <a:pt x="2" y="69"/>
                </a:cubicBezTo>
                <a:cubicBezTo>
                  <a:pt x="2" y="66"/>
                  <a:pt x="2" y="66"/>
                  <a:pt x="2" y="66"/>
                </a:cubicBezTo>
                <a:cubicBezTo>
                  <a:pt x="3" y="66"/>
                  <a:pt x="3" y="66"/>
                  <a:pt x="3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3"/>
                  <a:pt x="2" y="63"/>
                  <a:pt x="2" y="63"/>
                </a:cubicBezTo>
                <a:cubicBezTo>
                  <a:pt x="3" y="63"/>
                  <a:pt x="3" y="62"/>
                  <a:pt x="4" y="62"/>
                </a:cubicBezTo>
                <a:cubicBezTo>
                  <a:pt x="4" y="65"/>
                  <a:pt x="4" y="65"/>
                  <a:pt x="4" y="65"/>
                </a:cubicBezTo>
                <a:cubicBezTo>
                  <a:pt x="3" y="66"/>
                  <a:pt x="3" y="66"/>
                  <a:pt x="3" y="66"/>
                </a:cubicBezTo>
                <a:cubicBezTo>
                  <a:pt x="4" y="65"/>
                  <a:pt x="4" y="65"/>
                  <a:pt x="4" y="65"/>
                </a:cubicBezTo>
                <a:lnTo>
                  <a:pt x="4" y="70"/>
                </a:lnTo>
                <a:close/>
                <a:moveTo>
                  <a:pt x="2" y="69"/>
                </a:moveTo>
                <a:cubicBezTo>
                  <a:pt x="2" y="68"/>
                  <a:pt x="2" y="68"/>
                  <a:pt x="2" y="68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4"/>
                  <a:pt x="2" y="64"/>
                  <a:pt x="2" y="64"/>
                </a:cubicBezTo>
                <a:cubicBezTo>
                  <a:pt x="2" y="63"/>
                  <a:pt x="2" y="63"/>
                  <a:pt x="2" y="63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lnTo>
                  <a:pt x="2" y="69"/>
                </a:lnTo>
                <a:close/>
                <a:moveTo>
                  <a:pt x="2" y="68"/>
                </a:moveTo>
                <a:cubicBezTo>
                  <a:pt x="1" y="67"/>
                  <a:pt x="1" y="66"/>
                  <a:pt x="0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6"/>
                  <a:pt x="1" y="66"/>
                  <a:pt x="1" y="66"/>
                </a:cubicBezTo>
                <a:cubicBezTo>
                  <a:pt x="1" y="65"/>
                  <a:pt x="1" y="65"/>
                  <a:pt x="1" y="65"/>
                </a:cubicBezTo>
                <a:cubicBezTo>
                  <a:pt x="1" y="65"/>
                  <a:pt x="1" y="64"/>
                  <a:pt x="2" y="64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cubicBezTo>
                  <a:pt x="2" y="66"/>
                  <a:pt x="2" y="66"/>
                  <a:pt x="2" y="66"/>
                </a:cubicBezTo>
                <a:lnTo>
                  <a:pt x="2" y="68"/>
                </a:ln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48" name="Freeform 41">
            <a:extLst>
              <a:ext uri="{FF2B5EF4-FFF2-40B4-BE49-F238E27FC236}">
                <a16:creationId xmlns:a16="http://schemas.microsoft.com/office/drawing/2014/main" id="{4614DD7C-A3A0-408A-9224-4743709B8C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70442" y="450765"/>
            <a:ext cx="455612" cy="357187"/>
          </a:xfrm>
          <a:custGeom>
            <a:avLst/>
            <a:gdLst>
              <a:gd name="T0" fmla="*/ 4 w 92"/>
              <a:gd name="T1" fmla="*/ 72 h 72"/>
              <a:gd name="T2" fmla="*/ 54 w 92"/>
              <a:gd name="T3" fmla="*/ 35 h 72"/>
              <a:gd name="T4" fmla="*/ 66 w 92"/>
              <a:gd name="T5" fmla="*/ 22 h 72"/>
              <a:gd name="T6" fmla="*/ 88 w 92"/>
              <a:gd name="T7" fmla="*/ 20 h 72"/>
              <a:gd name="T8" fmla="*/ 73 w 92"/>
              <a:gd name="T9" fmla="*/ 6 h 72"/>
              <a:gd name="T10" fmla="*/ 49 w 92"/>
              <a:gd name="T11" fmla="*/ 27 h 72"/>
              <a:gd name="T12" fmla="*/ 0 w 92"/>
              <a:gd name="T13" fmla="*/ 68 h 72"/>
              <a:gd name="T14" fmla="*/ 4 w 92"/>
              <a:gd name="T15" fmla="*/ 72 h 72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92"/>
              <a:gd name="T25" fmla="*/ 0 h 72"/>
              <a:gd name="T26" fmla="*/ 92 w 92"/>
              <a:gd name="T27" fmla="*/ 72 h 72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92" h="72">
                <a:moveTo>
                  <a:pt x="4" y="72"/>
                </a:moveTo>
                <a:cubicBezTo>
                  <a:pt x="17" y="71"/>
                  <a:pt x="34" y="58"/>
                  <a:pt x="54" y="35"/>
                </a:cubicBezTo>
                <a:cubicBezTo>
                  <a:pt x="57" y="31"/>
                  <a:pt x="60" y="27"/>
                  <a:pt x="66" y="22"/>
                </a:cubicBezTo>
                <a:cubicBezTo>
                  <a:pt x="75" y="15"/>
                  <a:pt x="82" y="14"/>
                  <a:pt x="88" y="20"/>
                </a:cubicBezTo>
                <a:cubicBezTo>
                  <a:pt x="92" y="11"/>
                  <a:pt x="87" y="0"/>
                  <a:pt x="73" y="6"/>
                </a:cubicBezTo>
                <a:cubicBezTo>
                  <a:pt x="62" y="11"/>
                  <a:pt x="54" y="19"/>
                  <a:pt x="49" y="27"/>
                </a:cubicBezTo>
                <a:cubicBezTo>
                  <a:pt x="32" y="51"/>
                  <a:pt x="15" y="68"/>
                  <a:pt x="0" y="68"/>
                </a:cubicBezTo>
                <a:cubicBezTo>
                  <a:pt x="1" y="70"/>
                  <a:pt x="2" y="71"/>
                  <a:pt x="4" y="72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49" name="Freeform 42">
            <a:extLst>
              <a:ext uri="{FF2B5EF4-FFF2-40B4-BE49-F238E27FC236}">
                <a16:creationId xmlns:a16="http://schemas.microsoft.com/office/drawing/2014/main" id="{B05E83AE-D1F4-4A7C-A34B-1B2A47FCA4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91066" y="118981"/>
            <a:ext cx="506412" cy="579439"/>
          </a:xfrm>
          <a:custGeom>
            <a:avLst/>
            <a:gdLst>
              <a:gd name="T0" fmla="*/ 43 w 102"/>
              <a:gd name="T1" fmla="*/ 117 h 117"/>
              <a:gd name="T2" fmla="*/ 0 w 102"/>
              <a:gd name="T3" fmla="*/ 17 h 117"/>
              <a:gd name="T4" fmla="*/ 102 w 102"/>
              <a:gd name="T5" fmla="*/ 65 h 117"/>
              <a:gd name="T6" fmla="*/ 43 w 102"/>
              <a:gd name="T7" fmla="*/ 117 h 117"/>
              <a:gd name="T8" fmla="*/ 0 60000 65536"/>
              <a:gd name="T9" fmla="*/ 0 60000 65536"/>
              <a:gd name="T10" fmla="*/ 0 60000 65536"/>
              <a:gd name="T11" fmla="*/ 0 60000 65536"/>
              <a:gd name="T12" fmla="*/ 0 w 102"/>
              <a:gd name="T13" fmla="*/ 0 h 117"/>
              <a:gd name="T14" fmla="*/ 102 w 102"/>
              <a:gd name="T15" fmla="*/ 117 h 117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102" h="117">
                <a:moveTo>
                  <a:pt x="43" y="117"/>
                </a:moveTo>
                <a:cubicBezTo>
                  <a:pt x="49" y="74"/>
                  <a:pt x="35" y="41"/>
                  <a:pt x="0" y="17"/>
                </a:cubicBezTo>
                <a:cubicBezTo>
                  <a:pt x="56" y="0"/>
                  <a:pt x="90" y="16"/>
                  <a:pt x="102" y="65"/>
                </a:cubicBezTo>
                <a:cubicBezTo>
                  <a:pt x="77" y="66"/>
                  <a:pt x="57" y="83"/>
                  <a:pt x="43" y="117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50" name="Freeform 43">
            <a:extLst>
              <a:ext uri="{FF2B5EF4-FFF2-40B4-BE49-F238E27FC236}">
                <a16:creationId xmlns:a16="http://schemas.microsoft.com/office/drawing/2014/main" id="{84376BC0-99F3-4885-BAB2-085FD27778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38707" y="188828"/>
            <a:ext cx="257175" cy="266700"/>
          </a:xfrm>
          <a:custGeom>
            <a:avLst/>
            <a:gdLst>
              <a:gd name="T0" fmla="*/ 0 w 52"/>
              <a:gd name="T1" fmla="*/ 33 h 54"/>
              <a:gd name="T2" fmla="*/ 32 w 52"/>
              <a:gd name="T3" fmla="*/ 0 h 54"/>
              <a:gd name="T4" fmla="*/ 52 w 52"/>
              <a:gd name="T5" fmla="*/ 12 h 54"/>
              <a:gd name="T6" fmla="*/ 10 w 52"/>
              <a:gd name="T7" fmla="*/ 54 h 54"/>
              <a:gd name="T8" fmla="*/ 0 w 52"/>
              <a:gd name="T9" fmla="*/ 33 h 54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52"/>
              <a:gd name="T16" fmla="*/ 0 h 54"/>
              <a:gd name="T17" fmla="*/ 52 w 52"/>
              <a:gd name="T18" fmla="*/ 54 h 54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52" h="54">
                <a:moveTo>
                  <a:pt x="0" y="33"/>
                </a:moveTo>
                <a:cubicBezTo>
                  <a:pt x="9" y="17"/>
                  <a:pt x="19" y="6"/>
                  <a:pt x="32" y="0"/>
                </a:cubicBezTo>
                <a:cubicBezTo>
                  <a:pt x="40" y="2"/>
                  <a:pt x="47" y="7"/>
                  <a:pt x="52" y="12"/>
                </a:cubicBezTo>
                <a:cubicBezTo>
                  <a:pt x="36" y="20"/>
                  <a:pt x="22" y="34"/>
                  <a:pt x="10" y="54"/>
                </a:cubicBezTo>
                <a:cubicBezTo>
                  <a:pt x="8" y="46"/>
                  <a:pt x="5" y="40"/>
                  <a:pt x="0" y="33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51" name="Freeform 44">
            <a:extLst>
              <a:ext uri="{FF2B5EF4-FFF2-40B4-BE49-F238E27FC236}">
                <a16:creationId xmlns:a16="http://schemas.microsoft.com/office/drawing/2014/main" id="{49CF343F-F777-4CB5-A1DC-4BB50F4243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86302" y="222169"/>
            <a:ext cx="212725" cy="511175"/>
          </a:xfrm>
          <a:custGeom>
            <a:avLst/>
            <a:gdLst>
              <a:gd name="T0" fmla="*/ 16 w 43"/>
              <a:gd name="T1" fmla="*/ 103 h 103"/>
              <a:gd name="T2" fmla="*/ 0 w 43"/>
              <a:gd name="T3" fmla="*/ 0 h 103"/>
              <a:gd name="T4" fmla="*/ 43 w 43"/>
              <a:gd name="T5" fmla="*/ 78 h 103"/>
              <a:gd name="T6" fmla="*/ 16 w 43"/>
              <a:gd name="T7" fmla="*/ 103 h 103"/>
              <a:gd name="T8" fmla="*/ 0 60000 65536"/>
              <a:gd name="T9" fmla="*/ 0 60000 65536"/>
              <a:gd name="T10" fmla="*/ 0 60000 65536"/>
              <a:gd name="T11" fmla="*/ 0 60000 65536"/>
              <a:gd name="T12" fmla="*/ 0 w 43"/>
              <a:gd name="T13" fmla="*/ 0 h 103"/>
              <a:gd name="T14" fmla="*/ 43 w 43"/>
              <a:gd name="T15" fmla="*/ 103 h 103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43" h="103">
                <a:moveTo>
                  <a:pt x="16" y="103"/>
                </a:moveTo>
                <a:cubicBezTo>
                  <a:pt x="18" y="68"/>
                  <a:pt x="13" y="33"/>
                  <a:pt x="0" y="0"/>
                </a:cubicBezTo>
                <a:cubicBezTo>
                  <a:pt x="23" y="42"/>
                  <a:pt x="38" y="68"/>
                  <a:pt x="43" y="78"/>
                </a:cubicBezTo>
                <a:cubicBezTo>
                  <a:pt x="38" y="87"/>
                  <a:pt x="29" y="95"/>
                  <a:pt x="16" y="103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52" name="Freeform 45">
            <a:extLst>
              <a:ext uri="{FF2B5EF4-FFF2-40B4-BE49-F238E27FC236}">
                <a16:creationId xmlns:a16="http://schemas.microsoft.com/office/drawing/2014/main" id="{17D41744-7FFA-418D-A265-C315D6221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48205" y="84052"/>
            <a:ext cx="122239" cy="100013"/>
          </a:xfrm>
          <a:custGeom>
            <a:avLst/>
            <a:gdLst>
              <a:gd name="T0" fmla="*/ 0 w 25"/>
              <a:gd name="T1" fmla="*/ 10 h 20"/>
              <a:gd name="T2" fmla="*/ 6 w 25"/>
              <a:gd name="T3" fmla="*/ 20 h 20"/>
              <a:gd name="T4" fmla="*/ 25 w 25"/>
              <a:gd name="T5" fmla="*/ 12 h 20"/>
              <a:gd name="T6" fmla="*/ 25 w 25"/>
              <a:gd name="T7" fmla="*/ 13 h 20"/>
              <a:gd name="T8" fmla="*/ 22 w 25"/>
              <a:gd name="T9" fmla="*/ 2 h 20"/>
              <a:gd name="T10" fmla="*/ 0 w 25"/>
              <a:gd name="T11" fmla="*/ 10 h 2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25"/>
              <a:gd name="T19" fmla="*/ 0 h 20"/>
              <a:gd name="T20" fmla="*/ 25 w 25"/>
              <a:gd name="T21" fmla="*/ 20 h 2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25" h="20">
                <a:moveTo>
                  <a:pt x="0" y="10"/>
                </a:moveTo>
                <a:cubicBezTo>
                  <a:pt x="6" y="20"/>
                  <a:pt x="6" y="20"/>
                  <a:pt x="6" y="20"/>
                </a:cubicBezTo>
                <a:cubicBezTo>
                  <a:pt x="10" y="18"/>
                  <a:pt x="21" y="11"/>
                  <a:pt x="25" y="12"/>
                </a:cubicBezTo>
                <a:cubicBezTo>
                  <a:pt x="25" y="13"/>
                  <a:pt x="25" y="13"/>
                  <a:pt x="25" y="13"/>
                </a:cubicBezTo>
                <a:cubicBezTo>
                  <a:pt x="25" y="11"/>
                  <a:pt x="22" y="2"/>
                  <a:pt x="22" y="2"/>
                </a:cubicBezTo>
                <a:cubicBezTo>
                  <a:pt x="17" y="0"/>
                  <a:pt x="4" y="8"/>
                  <a:pt x="0" y="10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53" name="Freeform 46">
            <a:extLst>
              <a:ext uri="{FF2B5EF4-FFF2-40B4-BE49-F238E27FC236}">
                <a16:creationId xmlns:a16="http://schemas.microsoft.com/office/drawing/2014/main" id="{052423BF-BE39-471A-8879-7EA873CDC86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1228" y="95169"/>
            <a:ext cx="49213" cy="79375"/>
          </a:xfrm>
          <a:custGeom>
            <a:avLst/>
            <a:gdLst>
              <a:gd name="T0" fmla="*/ 14 w 20"/>
              <a:gd name="T1" fmla="*/ 0 h 33"/>
              <a:gd name="T2" fmla="*/ 20 w 20"/>
              <a:gd name="T3" fmla="*/ 22 h 33"/>
              <a:gd name="T4" fmla="*/ 20 w 20"/>
              <a:gd name="T5" fmla="*/ 22 h 33"/>
              <a:gd name="T6" fmla="*/ 20 w 20"/>
              <a:gd name="T7" fmla="*/ 22 h 33"/>
              <a:gd name="T8" fmla="*/ 20 w 20"/>
              <a:gd name="T9" fmla="*/ 24 h 33"/>
              <a:gd name="T10" fmla="*/ 20 w 20"/>
              <a:gd name="T11" fmla="*/ 24 h 33"/>
              <a:gd name="T12" fmla="*/ 18 w 20"/>
              <a:gd name="T13" fmla="*/ 24 h 33"/>
              <a:gd name="T14" fmla="*/ 18 w 20"/>
              <a:gd name="T15" fmla="*/ 26 h 33"/>
              <a:gd name="T16" fmla="*/ 16 w 20"/>
              <a:gd name="T17" fmla="*/ 26 h 33"/>
              <a:gd name="T18" fmla="*/ 16 w 20"/>
              <a:gd name="T19" fmla="*/ 26 h 33"/>
              <a:gd name="T20" fmla="*/ 14 w 20"/>
              <a:gd name="T21" fmla="*/ 28 h 33"/>
              <a:gd name="T22" fmla="*/ 12 w 20"/>
              <a:gd name="T23" fmla="*/ 28 h 33"/>
              <a:gd name="T24" fmla="*/ 10 w 20"/>
              <a:gd name="T25" fmla="*/ 28 h 33"/>
              <a:gd name="T26" fmla="*/ 10 w 20"/>
              <a:gd name="T27" fmla="*/ 31 h 33"/>
              <a:gd name="T28" fmla="*/ 8 w 20"/>
              <a:gd name="T29" fmla="*/ 31 h 33"/>
              <a:gd name="T30" fmla="*/ 6 w 20"/>
              <a:gd name="T31" fmla="*/ 33 h 33"/>
              <a:gd name="T32" fmla="*/ 6 w 20"/>
              <a:gd name="T33" fmla="*/ 33 h 33"/>
              <a:gd name="T34" fmla="*/ 6 w 20"/>
              <a:gd name="T35" fmla="*/ 33 h 33"/>
              <a:gd name="T36" fmla="*/ 0 w 20"/>
              <a:gd name="T37" fmla="*/ 10 h 33"/>
              <a:gd name="T38" fmla="*/ 0 w 20"/>
              <a:gd name="T39" fmla="*/ 10 h 33"/>
              <a:gd name="T40" fmla="*/ 0 w 20"/>
              <a:gd name="T41" fmla="*/ 10 h 33"/>
              <a:gd name="T42" fmla="*/ 0 w 20"/>
              <a:gd name="T43" fmla="*/ 8 h 33"/>
              <a:gd name="T44" fmla="*/ 2 w 20"/>
              <a:gd name="T45" fmla="*/ 8 h 33"/>
              <a:gd name="T46" fmla="*/ 4 w 20"/>
              <a:gd name="T47" fmla="*/ 8 h 33"/>
              <a:gd name="T48" fmla="*/ 6 w 20"/>
              <a:gd name="T49" fmla="*/ 6 h 33"/>
              <a:gd name="T50" fmla="*/ 8 w 20"/>
              <a:gd name="T51" fmla="*/ 6 h 33"/>
              <a:gd name="T52" fmla="*/ 8 w 20"/>
              <a:gd name="T53" fmla="*/ 6 h 33"/>
              <a:gd name="T54" fmla="*/ 10 w 20"/>
              <a:gd name="T55" fmla="*/ 4 h 33"/>
              <a:gd name="T56" fmla="*/ 10 w 20"/>
              <a:gd name="T57" fmla="*/ 4 h 33"/>
              <a:gd name="T58" fmla="*/ 12 w 20"/>
              <a:gd name="T59" fmla="*/ 4 h 33"/>
              <a:gd name="T60" fmla="*/ 12 w 20"/>
              <a:gd name="T61" fmla="*/ 2 h 33"/>
              <a:gd name="T62" fmla="*/ 14 w 20"/>
              <a:gd name="T63" fmla="*/ 2 h 33"/>
              <a:gd name="T64" fmla="*/ 14 w 20"/>
              <a:gd name="T65" fmla="*/ 2 h 33"/>
              <a:gd name="T66" fmla="*/ 14 w 20"/>
              <a:gd name="T67" fmla="*/ 0 h 33"/>
              <a:gd name="T68" fmla="*/ 14 w 20"/>
              <a:gd name="T69" fmla="*/ 0 h 33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w 20"/>
              <a:gd name="T106" fmla="*/ 0 h 33"/>
              <a:gd name="T107" fmla="*/ 20 w 20"/>
              <a:gd name="T108" fmla="*/ 33 h 33"/>
            </a:gdLst>
            <a:ahLst/>
            <a:cxnLst>
              <a:cxn ang="T70">
                <a:pos x="T0" y="T1"/>
              </a:cxn>
              <a:cxn ang="T71">
                <a:pos x="T2" y="T3"/>
              </a:cxn>
              <a:cxn ang="T72">
                <a:pos x="T4" y="T5"/>
              </a:cxn>
              <a:cxn ang="T73">
                <a:pos x="T6" y="T7"/>
              </a:cxn>
              <a:cxn ang="T74">
                <a:pos x="T8" y="T9"/>
              </a:cxn>
              <a:cxn ang="T75">
                <a:pos x="T10" y="T11"/>
              </a:cxn>
              <a:cxn ang="T76">
                <a:pos x="T12" y="T13"/>
              </a:cxn>
              <a:cxn ang="T77">
                <a:pos x="T14" y="T15"/>
              </a:cxn>
              <a:cxn ang="T78">
                <a:pos x="T16" y="T17"/>
              </a:cxn>
              <a:cxn ang="T79">
                <a:pos x="T18" y="T19"/>
              </a:cxn>
              <a:cxn ang="T80">
                <a:pos x="T20" y="T21"/>
              </a:cxn>
              <a:cxn ang="T81">
                <a:pos x="T22" y="T23"/>
              </a:cxn>
              <a:cxn ang="T82">
                <a:pos x="T24" y="T25"/>
              </a:cxn>
              <a:cxn ang="T83">
                <a:pos x="T26" y="T27"/>
              </a:cxn>
              <a:cxn ang="T84">
                <a:pos x="T28" y="T29"/>
              </a:cxn>
              <a:cxn ang="T85">
                <a:pos x="T30" y="T31"/>
              </a:cxn>
              <a:cxn ang="T86">
                <a:pos x="T32" y="T33"/>
              </a:cxn>
              <a:cxn ang="T87">
                <a:pos x="T34" y="T35"/>
              </a:cxn>
              <a:cxn ang="T88">
                <a:pos x="T36" y="T37"/>
              </a:cxn>
              <a:cxn ang="T89">
                <a:pos x="T38" y="T39"/>
              </a:cxn>
              <a:cxn ang="T90">
                <a:pos x="T40" y="T41"/>
              </a:cxn>
              <a:cxn ang="T91">
                <a:pos x="T42" y="T43"/>
              </a:cxn>
              <a:cxn ang="T92">
                <a:pos x="T44" y="T45"/>
              </a:cxn>
              <a:cxn ang="T93">
                <a:pos x="T46" y="T47"/>
              </a:cxn>
              <a:cxn ang="T94">
                <a:pos x="T48" y="T49"/>
              </a:cxn>
              <a:cxn ang="T95">
                <a:pos x="T50" y="T51"/>
              </a:cxn>
              <a:cxn ang="T96">
                <a:pos x="T52" y="T53"/>
              </a:cxn>
              <a:cxn ang="T97">
                <a:pos x="T54" y="T55"/>
              </a:cxn>
              <a:cxn ang="T98">
                <a:pos x="T56" y="T57"/>
              </a:cxn>
              <a:cxn ang="T99">
                <a:pos x="T58" y="T59"/>
              </a:cxn>
              <a:cxn ang="T100">
                <a:pos x="T60" y="T61"/>
              </a:cxn>
              <a:cxn ang="T101">
                <a:pos x="T62" y="T63"/>
              </a:cxn>
              <a:cxn ang="T102">
                <a:pos x="T64" y="T65"/>
              </a:cxn>
              <a:cxn ang="T103">
                <a:pos x="T66" y="T67"/>
              </a:cxn>
              <a:cxn ang="T104">
                <a:pos x="T68" y="T69"/>
              </a:cxn>
            </a:cxnLst>
            <a:rect l="T105" t="T106" r="T107" b="T108"/>
            <a:pathLst>
              <a:path w="20" h="33">
                <a:moveTo>
                  <a:pt x="14" y="0"/>
                </a:moveTo>
                <a:lnTo>
                  <a:pt x="20" y="22"/>
                </a:lnTo>
                <a:lnTo>
                  <a:pt x="20" y="22"/>
                </a:lnTo>
                <a:lnTo>
                  <a:pt x="20" y="22"/>
                </a:lnTo>
                <a:lnTo>
                  <a:pt x="20" y="24"/>
                </a:lnTo>
                <a:lnTo>
                  <a:pt x="20" y="24"/>
                </a:lnTo>
                <a:lnTo>
                  <a:pt x="18" y="24"/>
                </a:lnTo>
                <a:lnTo>
                  <a:pt x="18" y="26"/>
                </a:lnTo>
                <a:lnTo>
                  <a:pt x="16" y="26"/>
                </a:lnTo>
                <a:lnTo>
                  <a:pt x="16" y="26"/>
                </a:lnTo>
                <a:lnTo>
                  <a:pt x="14" y="28"/>
                </a:lnTo>
                <a:lnTo>
                  <a:pt x="12" y="28"/>
                </a:lnTo>
                <a:lnTo>
                  <a:pt x="10" y="28"/>
                </a:lnTo>
                <a:lnTo>
                  <a:pt x="10" y="31"/>
                </a:lnTo>
                <a:lnTo>
                  <a:pt x="8" y="31"/>
                </a:lnTo>
                <a:lnTo>
                  <a:pt x="6" y="33"/>
                </a:lnTo>
                <a:lnTo>
                  <a:pt x="6" y="33"/>
                </a:lnTo>
                <a:lnTo>
                  <a:pt x="6" y="33"/>
                </a:lnTo>
                <a:lnTo>
                  <a:pt x="0" y="10"/>
                </a:lnTo>
                <a:lnTo>
                  <a:pt x="0" y="10"/>
                </a:lnTo>
                <a:lnTo>
                  <a:pt x="0" y="10"/>
                </a:lnTo>
                <a:lnTo>
                  <a:pt x="0" y="8"/>
                </a:lnTo>
                <a:lnTo>
                  <a:pt x="2" y="8"/>
                </a:lnTo>
                <a:lnTo>
                  <a:pt x="4" y="8"/>
                </a:lnTo>
                <a:lnTo>
                  <a:pt x="6" y="6"/>
                </a:lnTo>
                <a:lnTo>
                  <a:pt x="8" y="6"/>
                </a:lnTo>
                <a:lnTo>
                  <a:pt x="8" y="6"/>
                </a:lnTo>
                <a:lnTo>
                  <a:pt x="10" y="4"/>
                </a:lnTo>
                <a:lnTo>
                  <a:pt x="10" y="4"/>
                </a:lnTo>
                <a:lnTo>
                  <a:pt x="12" y="4"/>
                </a:lnTo>
                <a:lnTo>
                  <a:pt x="12" y="2"/>
                </a:lnTo>
                <a:lnTo>
                  <a:pt x="14" y="2"/>
                </a:lnTo>
                <a:lnTo>
                  <a:pt x="14" y="2"/>
                </a:lnTo>
                <a:lnTo>
                  <a:pt x="14" y="0"/>
                </a:lnTo>
                <a:lnTo>
                  <a:pt x="14" y="0"/>
                </a:ln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54" name="Freeform 47">
            <a:extLst>
              <a:ext uri="{FF2B5EF4-FFF2-40B4-BE49-F238E27FC236}">
                <a16:creationId xmlns:a16="http://schemas.microsoft.com/office/drawing/2014/main" id="{9B1A7A94-43F0-4B2B-8A5E-738820ECC8B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21231" y="55481"/>
            <a:ext cx="147639" cy="123825"/>
          </a:xfrm>
          <a:custGeom>
            <a:avLst/>
            <a:gdLst>
              <a:gd name="T0" fmla="*/ 0 w 30"/>
              <a:gd name="T1" fmla="*/ 13 h 25"/>
              <a:gd name="T2" fmla="*/ 3 w 30"/>
              <a:gd name="T3" fmla="*/ 24 h 25"/>
              <a:gd name="T4" fmla="*/ 17 w 30"/>
              <a:gd name="T5" fmla="*/ 17 h 25"/>
              <a:gd name="T6" fmla="*/ 29 w 30"/>
              <a:gd name="T7" fmla="*/ 14 h 25"/>
              <a:gd name="T8" fmla="*/ 22 w 30"/>
              <a:gd name="T9" fmla="*/ 9 h 25"/>
              <a:gd name="T10" fmla="*/ 25 w 30"/>
              <a:gd name="T11" fmla="*/ 3 h 25"/>
              <a:gd name="T12" fmla="*/ 2 w 30"/>
              <a:gd name="T13" fmla="*/ 13 h 25"/>
              <a:gd name="T14" fmla="*/ 0 w 30"/>
              <a:gd name="T15" fmla="*/ 13 h 25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30"/>
              <a:gd name="T25" fmla="*/ 0 h 25"/>
              <a:gd name="T26" fmla="*/ 30 w 30"/>
              <a:gd name="T27" fmla="*/ 25 h 25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30" h="25">
                <a:moveTo>
                  <a:pt x="0" y="13"/>
                </a:moveTo>
                <a:cubicBezTo>
                  <a:pt x="3" y="24"/>
                  <a:pt x="3" y="24"/>
                  <a:pt x="3" y="24"/>
                </a:cubicBezTo>
                <a:cubicBezTo>
                  <a:pt x="5" y="25"/>
                  <a:pt x="14" y="19"/>
                  <a:pt x="17" y="17"/>
                </a:cubicBezTo>
                <a:cubicBezTo>
                  <a:pt x="20" y="15"/>
                  <a:pt x="27" y="12"/>
                  <a:pt x="29" y="14"/>
                </a:cubicBezTo>
                <a:cubicBezTo>
                  <a:pt x="30" y="12"/>
                  <a:pt x="25" y="10"/>
                  <a:pt x="22" y="9"/>
                </a:cubicBezTo>
                <a:cubicBezTo>
                  <a:pt x="21" y="7"/>
                  <a:pt x="24" y="4"/>
                  <a:pt x="25" y="3"/>
                </a:cubicBezTo>
                <a:cubicBezTo>
                  <a:pt x="21" y="0"/>
                  <a:pt x="6" y="11"/>
                  <a:pt x="2" y="13"/>
                </a:cubicBezTo>
                <a:cubicBezTo>
                  <a:pt x="2" y="13"/>
                  <a:pt x="0" y="14"/>
                  <a:pt x="0" y="13"/>
                </a:cubicBezTo>
                <a:close/>
              </a:path>
            </a:pathLst>
          </a:custGeom>
          <a:solidFill>
            <a:srgbClr val="0A7A98"/>
          </a:solidFill>
          <a:ln>
            <a:noFill/>
          </a:ln>
        </p:spPr>
        <p:txBody>
          <a:bodyPr/>
          <a:lstStyle/>
          <a:p>
            <a:pPr fontAlgn="base">
              <a:spcBef>
                <a:spcPct val="0"/>
              </a:spcBef>
              <a:spcAft>
                <a:spcPct val="0"/>
              </a:spcAft>
              <a:buFont typeface="Arial" pitchFamily="34" charset="0"/>
              <a:buNone/>
            </a:pPr>
            <a:endParaRPr lang="zh-CN" altLang="zh-CN" sz="1600">
              <a:solidFill>
                <a:srgbClr val="3D7283"/>
              </a:solidFill>
              <a:sym typeface="宋体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114852" y="3578817"/>
            <a:ext cx="35702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4400" b="1" dirty="0">
                <a:solidFill>
                  <a:schemeClr val="bg1"/>
                </a:solidFill>
                <a:latin typeface="+mj-ea"/>
                <a:ea typeface="+mj-ea"/>
              </a:rPr>
              <a:t>青岛旅游指南</a:t>
            </a:r>
            <a:endParaRPr lang="en-US" altLang="zh-CN" sz="4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9" name="直接连接符 8"/>
          <p:cNvCxnSpPr/>
          <p:nvPr/>
        </p:nvCxnSpPr>
        <p:spPr>
          <a:xfrm>
            <a:off x="4114855" y="4358345"/>
            <a:ext cx="5056641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3" descr="office6\wpsassist\cache\547bd13acb314">
            <a:extLst>
              <a:ext uri="{FF2B5EF4-FFF2-40B4-BE49-F238E27FC236}">
                <a16:creationId xmlns:a16="http://schemas.microsoft.com/office/drawing/2014/main" id="{B9705134-4357-4AB2-9E40-348C633F4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0" y="105607"/>
            <a:ext cx="1725323" cy="51990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875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3">
            <a:extLst>
              <a:ext uri="{FF2B5EF4-FFF2-40B4-BE49-F238E27FC236}">
                <a16:creationId xmlns:a16="http://schemas.microsoft.com/office/drawing/2014/main" id="{2A64CBC5-C889-47C5-852B-33B7FC449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015" y="44028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设计思想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61B53D6-C4F0-4037-8F2A-4199057C5058}"/>
              </a:ext>
            </a:extLst>
          </p:cNvPr>
          <p:cNvGrpSpPr/>
          <p:nvPr/>
        </p:nvGrpSpPr>
        <p:grpSpPr>
          <a:xfrm>
            <a:off x="3131218" y="121534"/>
            <a:ext cx="263341" cy="395013"/>
            <a:chOff x="5284519" y="1508166"/>
            <a:chExt cx="213756" cy="427512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A23CDE4F-B006-45CB-A232-C62BE43B743C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18A85026-23DB-4488-BB05-D1BB2D94A83E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82602D38-4F3F-42B5-89F3-AD8A9BB9D3C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06" y="1007706"/>
            <a:ext cx="4140531" cy="33014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09C650E-8858-4175-BAC2-ABC7781945A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2853" y="1007706"/>
            <a:ext cx="4140531" cy="330142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3D55D682-1B37-4A2C-A233-C440FD1E8A0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6049" y="2009771"/>
            <a:ext cx="3571901" cy="1123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8370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3">
            <a:extLst>
              <a:ext uri="{FF2B5EF4-FFF2-40B4-BE49-F238E27FC236}">
                <a16:creationId xmlns:a16="http://schemas.microsoft.com/office/drawing/2014/main" id="{2A64CBC5-C889-47C5-852B-33B7FC449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015" y="44028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设计思想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61B53D6-C4F0-4037-8F2A-4199057C5058}"/>
              </a:ext>
            </a:extLst>
          </p:cNvPr>
          <p:cNvGrpSpPr/>
          <p:nvPr/>
        </p:nvGrpSpPr>
        <p:grpSpPr>
          <a:xfrm>
            <a:off x="3131218" y="121534"/>
            <a:ext cx="263341" cy="395013"/>
            <a:chOff x="5284519" y="1508166"/>
            <a:chExt cx="213756" cy="427512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A23CDE4F-B006-45CB-A232-C62BE43B743C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18A85026-23DB-4488-BB05-D1BB2D94A83E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26" name="图片 25">
            <a:extLst>
              <a:ext uri="{FF2B5EF4-FFF2-40B4-BE49-F238E27FC236}">
                <a16:creationId xmlns:a16="http://schemas.microsoft.com/office/drawing/2014/main" id="{744C5990-3E0A-4F6D-951C-73D584476F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101" y="657455"/>
            <a:ext cx="3194159" cy="4212587"/>
          </a:xfrm>
          <a:prstGeom prst="rect">
            <a:avLst/>
          </a:prstGeom>
        </p:spPr>
      </p:pic>
      <p:pic>
        <p:nvPicPr>
          <p:cNvPr id="35" name="图片 34">
            <a:extLst>
              <a:ext uri="{FF2B5EF4-FFF2-40B4-BE49-F238E27FC236}">
                <a16:creationId xmlns:a16="http://schemas.microsoft.com/office/drawing/2014/main" id="{571D250F-E917-4F17-AAEF-1FD2471F3C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90136" y="675467"/>
            <a:ext cx="5283287" cy="421258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BA6B6517-33BD-4B70-8F64-D0434FE253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98347"/>
            <a:ext cx="9144000" cy="1665402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9CBAF8C3-A135-41C9-96BF-A936E49B149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44" y="760255"/>
            <a:ext cx="6284785" cy="395881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95F9064D-1D02-4751-B2B9-ADB1E3B8C8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0669" y="714055"/>
            <a:ext cx="8420162" cy="3610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354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3">
            <a:extLst>
              <a:ext uri="{FF2B5EF4-FFF2-40B4-BE49-F238E27FC236}">
                <a16:creationId xmlns:a16="http://schemas.microsoft.com/office/drawing/2014/main" id="{2A64CBC5-C889-47C5-852B-33B7FC449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8583" y="2450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登录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4F9427E-D288-4F16-BE29-9FFD06126B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515" y="714055"/>
            <a:ext cx="3594946" cy="4145387"/>
          </a:xfrm>
          <a:prstGeom prst="rect">
            <a:avLst/>
          </a:prstGeom>
        </p:spPr>
      </p:pic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DA58B8FB-C27C-47C0-B5C5-759E3CB86ADC}"/>
              </a:ext>
            </a:extLst>
          </p:cNvPr>
          <p:cNvCxnSpPr/>
          <p:nvPr/>
        </p:nvCxnSpPr>
        <p:spPr>
          <a:xfrm>
            <a:off x="4572000" y="714055"/>
            <a:ext cx="0" cy="4145387"/>
          </a:xfrm>
          <a:prstGeom prst="line">
            <a:avLst/>
          </a:prstGeom>
          <a:ln w="19050"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图片 8">
            <a:extLst>
              <a:ext uri="{FF2B5EF4-FFF2-40B4-BE49-F238E27FC236}">
                <a16:creationId xmlns:a16="http://schemas.microsoft.com/office/drawing/2014/main" id="{CF0EAE04-98DD-45BF-B673-8F5C1C06FB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3179" y="751790"/>
            <a:ext cx="3796306" cy="4107652"/>
          </a:xfrm>
          <a:prstGeom prst="rect">
            <a:avLst/>
          </a:prstGeom>
        </p:spPr>
      </p:pic>
      <p:sp>
        <p:nvSpPr>
          <p:cNvPr id="17" name="矩形 3">
            <a:extLst>
              <a:ext uri="{FF2B5EF4-FFF2-40B4-BE49-F238E27FC236}">
                <a16:creationId xmlns:a16="http://schemas.microsoft.com/office/drawing/2014/main" id="{8460AEBB-00CA-4F71-A141-255290F9626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75498" y="24504"/>
            <a:ext cx="938059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注册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6968AB96-898F-4448-ABCA-3D67326B9B06}"/>
              </a:ext>
            </a:extLst>
          </p:cNvPr>
          <p:cNvGrpSpPr/>
          <p:nvPr/>
        </p:nvGrpSpPr>
        <p:grpSpPr>
          <a:xfrm>
            <a:off x="1066042" y="86551"/>
            <a:ext cx="263341" cy="395013"/>
            <a:chOff x="5284519" y="1508166"/>
            <a:chExt cx="213756" cy="427512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CCDED72D-91D7-45C4-981F-1FF473FBC5A3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35551909-CA2B-4B5D-BA9D-A5558E186B5C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9839055F-ECE8-4DAA-91CA-99960AF685B9}"/>
              </a:ext>
            </a:extLst>
          </p:cNvPr>
          <p:cNvGrpSpPr/>
          <p:nvPr/>
        </p:nvGrpSpPr>
        <p:grpSpPr>
          <a:xfrm>
            <a:off x="6284964" y="98990"/>
            <a:ext cx="263341" cy="395013"/>
            <a:chOff x="5284519" y="1508166"/>
            <a:chExt cx="213756" cy="427512"/>
          </a:xfrm>
        </p:grpSpPr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9B614440-03BF-409E-B3BD-7E225EBAF9A4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直接连接符 24">
              <a:extLst>
                <a:ext uri="{FF2B5EF4-FFF2-40B4-BE49-F238E27FC236}">
                  <a16:creationId xmlns:a16="http://schemas.microsoft.com/office/drawing/2014/main" id="{80439521-CB3F-479E-A219-3DEBEC2352B1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391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1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3">
            <a:extLst>
              <a:ext uri="{FF2B5EF4-FFF2-40B4-BE49-F238E27FC236}">
                <a16:creationId xmlns:a16="http://schemas.microsoft.com/office/drawing/2014/main" id="{534DF859-AB17-4A19-ACAC-582CA5C7E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219" y="44028"/>
            <a:ext cx="98134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5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MD5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EDE7A35-A07A-48EA-BD20-E5899C3A4D10}"/>
              </a:ext>
            </a:extLst>
          </p:cNvPr>
          <p:cNvGrpSpPr/>
          <p:nvPr/>
        </p:nvGrpSpPr>
        <p:grpSpPr>
          <a:xfrm>
            <a:off x="3560422" y="121534"/>
            <a:ext cx="263341" cy="395013"/>
            <a:chOff x="5284519" y="1508166"/>
            <a:chExt cx="213756" cy="427512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2A6E6AC-70EC-4C73-94ED-7F993271834E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E9CBA81-5CA6-4057-8231-ABE491045F86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82829CE2-7A7C-40E6-809D-91DEA2FC081E}"/>
              </a:ext>
            </a:extLst>
          </p:cNvPr>
          <p:cNvSpPr txBox="1"/>
          <p:nvPr/>
        </p:nvSpPr>
        <p:spPr>
          <a:xfrm>
            <a:off x="559837" y="1499118"/>
            <a:ext cx="7769290" cy="2973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dirty="0"/>
              <a:t>简述：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2000" dirty="0"/>
              <a:t>以每</a:t>
            </a:r>
            <a:r>
              <a:rPr lang="en-US" altLang="zh-CN" sz="2000" dirty="0"/>
              <a:t>512</a:t>
            </a:r>
            <a:r>
              <a:rPr lang="zh-CN" altLang="en-US" sz="2000" dirty="0"/>
              <a:t>位分组来处理输入的信息，且每一分组又被划分为</a:t>
            </a:r>
            <a:r>
              <a:rPr lang="en-US" altLang="zh-CN" sz="2000" dirty="0"/>
              <a:t>16</a:t>
            </a:r>
            <a:r>
              <a:rPr lang="zh-CN" altLang="en-US" sz="2000" dirty="0"/>
              <a:t>个</a:t>
            </a:r>
            <a:r>
              <a:rPr lang="en-US" altLang="zh-CN" sz="2000" dirty="0"/>
              <a:t>32</a:t>
            </a:r>
            <a:r>
              <a:rPr lang="zh-CN" altLang="en-US" sz="2000" dirty="0"/>
              <a:t>位子分组，经过处理后，算法的输出由四个</a:t>
            </a:r>
            <a:r>
              <a:rPr lang="en-US" altLang="zh-CN" sz="2000" dirty="0"/>
              <a:t>32</a:t>
            </a:r>
            <a:r>
              <a:rPr lang="zh-CN" altLang="en-US" sz="2000" dirty="0"/>
              <a:t>位分组组成，将这四个</a:t>
            </a:r>
            <a:r>
              <a:rPr lang="en-US" altLang="zh-CN" sz="2000" dirty="0"/>
              <a:t>32</a:t>
            </a:r>
            <a:r>
              <a:rPr lang="zh-CN" altLang="en-US" sz="2000" dirty="0"/>
              <a:t>位分组级联后将生成一个</a:t>
            </a:r>
            <a:r>
              <a:rPr lang="en-US" altLang="zh-CN" sz="2000" dirty="0"/>
              <a:t>128</a:t>
            </a:r>
            <a:r>
              <a:rPr lang="zh-CN" altLang="en-US" sz="2000" dirty="0"/>
              <a:t>位散列值（</a:t>
            </a:r>
            <a:r>
              <a:rPr lang="en-US" altLang="zh-CN" sz="2000" dirty="0"/>
              <a:t>2^128</a:t>
            </a:r>
            <a:r>
              <a:rPr lang="zh-CN" altLang="en-US" sz="2000" dirty="0"/>
              <a:t>个以上完全不同信息才可能成功）。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en-US" altLang="zh-CN" sz="2800" dirty="0">
                <a:effectLst/>
                <a:latin typeface="Verdana" panose="020B0604030504040204" pitchFamily="34" charset="0"/>
              </a:rPr>
              <a:t>			</a:t>
            </a:r>
            <a:r>
              <a:rPr lang="zh-CN" altLang="en-US" sz="2800" dirty="0">
                <a:effectLst/>
                <a:latin typeface="Verdana" panose="020B0604030504040204" pitchFamily="34" charset="0"/>
              </a:rPr>
              <a:t>压缩</a:t>
            </a:r>
            <a:r>
              <a:rPr lang="en-US" altLang="zh-CN" sz="2800" dirty="0">
                <a:effectLst/>
                <a:latin typeface="Verdana" panose="020B0604030504040204" pitchFamily="34" charset="0"/>
              </a:rPr>
              <a:t>+</a:t>
            </a:r>
            <a:r>
              <a:rPr lang="zh-CN" altLang="en-US" sz="2800" dirty="0">
                <a:effectLst/>
                <a:latin typeface="Verdana" panose="020B0604030504040204" pitchFamily="34" charset="0"/>
              </a:rPr>
              <a:t>加密</a:t>
            </a:r>
            <a:r>
              <a:rPr lang="en-US" altLang="zh-CN" sz="2800" dirty="0">
                <a:effectLst/>
                <a:latin typeface="Verdana" panose="020B0604030504040204" pitchFamily="34" charset="0"/>
              </a:rPr>
              <a:t>+hash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440172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82829CE2-7A7C-40E6-809D-91DEA2FC081E}"/>
              </a:ext>
            </a:extLst>
          </p:cNvPr>
          <p:cNvSpPr txBox="1"/>
          <p:nvPr/>
        </p:nvSpPr>
        <p:spPr>
          <a:xfrm>
            <a:off x="2052515" y="1032548"/>
            <a:ext cx="7769290" cy="350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000" dirty="0"/>
              <a:t>1.</a:t>
            </a:r>
            <a:r>
              <a:rPr lang="zh-CN" altLang="en-US" sz="2000" dirty="0"/>
              <a:t>填充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将数据填充为（</a:t>
            </a:r>
            <a:r>
              <a:rPr lang="en-US" altLang="zh-CN" sz="1800" dirty="0"/>
              <a:t>(N+1)*512-64</a:t>
            </a:r>
            <a:r>
              <a:rPr lang="zh-CN" altLang="en-US" sz="1800" dirty="0"/>
              <a:t>）位大小的数据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2.</a:t>
            </a:r>
            <a:r>
              <a:rPr lang="zh-CN" altLang="en-US" sz="2000" dirty="0"/>
              <a:t>补充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补充上原数据的长度，形成</a:t>
            </a:r>
            <a:r>
              <a:rPr lang="en-US" altLang="zh-CN" sz="1800" dirty="0"/>
              <a:t>(N+1)*512</a:t>
            </a:r>
            <a:r>
              <a:rPr lang="zh-CN" altLang="en-US" sz="1800" dirty="0"/>
              <a:t>位大小的数据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1800" dirty="0"/>
              <a:t>3.</a:t>
            </a:r>
            <a:r>
              <a:rPr lang="zh-CN" altLang="en-US" sz="1800" dirty="0"/>
              <a:t>分组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每</a:t>
            </a:r>
            <a:r>
              <a:rPr lang="en-US" altLang="zh-CN" sz="1800" dirty="0"/>
              <a:t>512</a:t>
            </a:r>
            <a:r>
              <a:rPr lang="zh-CN" altLang="en-US" sz="1800" dirty="0"/>
              <a:t>位分成一组，每组里面包含</a:t>
            </a:r>
            <a:r>
              <a:rPr lang="en-US" altLang="zh-CN" sz="1800" dirty="0"/>
              <a:t>16</a:t>
            </a:r>
            <a:r>
              <a:rPr lang="zh-CN" altLang="en-US" sz="1800" dirty="0"/>
              <a:t>个</a:t>
            </a:r>
            <a:r>
              <a:rPr lang="en-US" altLang="zh-CN" sz="1800" dirty="0"/>
              <a:t>32</a:t>
            </a:r>
            <a:r>
              <a:rPr lang="zh-CN" altLang="en-US" sz="1800" dirty="0"/>
              <a:t>位</a:t>
            </a:r>
            <a:endParaRPr lang="en-US" altLang="zh-CN" sz="1800" dirty="0"/>
          </a:p>
          <a:p>
            <a:pPr>
              <a:lnSpc>
                <a:spcPct val="150000"/>
              </a:lnSpc>
            </a:pPr>
            <a:r>
              <a:rPr lang="en-US" altLang="zh-CN" sz="2000" dirty="0"/>
              <a:t>4.</a:t>
            </a:r>
            <a:r>
              <a:rPr lang="zh-CN" altLang="en-US" sz="2000" dirty="0"/>
              <a:t>循环</a:t>
            </a:r>
            <a:endParaRPr lang="en-US" altLang="zh-CN" sz="2000" dirty="0"/>
          </a:p>
          <a:p>
            <a:pPr>
              <a:lnSpc>
                <a:spcPct val="150000"/>
              </a:lnSpc>
            </a:pPr>
            <a:r>
              <a:rPr lang="zh-CN" altLang="en-US" sz="1800" dirty="0"/>
              <a:t>进行（</a:t>
            </a:r>
            <a:r>
              <a:rPr lang="en-US" altLang="zh-CN" sz="1800" dirty="0"/>
              <a:t>N+1</a:t>
            </a:r>
            <a:r>
              <a:rPr lang="zh-CN" altLang="en-US" sz="1800" dirty="0"/>
              <a:t>）次循环，每次循环包含四轮</a:t>
            </a:r>
            <a:endParaRPr lang="en-US" altLang="zh-CN" sz="1800" dirty="0"/>
          </a:p>
        </p:txBody>
      </p:sp>
      <p:sp>
        <p:nvSpPr>
          <p:cNvPr id="13" name="矩形 3">
            <a:extLst>
              <a:ext uri="{FF2B5EF4-FFF2-40B4-BE49-F238E27FC236}">
                <a16:creationId xmlns:a16="http://schemas.microsoft.com/office/drawing/2014/main" id="{534DF859-AB17-4A19-ACAC-582CA5C7E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219" y="44028"/>
            <a:ext cx="98134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5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MD5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EDE7A35-A07A-48EA-BD20-E5899C3A4D10}"/>
              </a:ext>
            </a:extLst>
          </p:cNvPr>
          <p:cNvGrpSpPr/>
          <p:nvPr/>
        </p:nvGrpSpPr>
        <p:grpSpPr>
          <a:xfrm>
            <a:off x="3560422" y="121534"/>
            <a:ext cx="263341" cy="395013"/>
            <a:chOff x="5284519" y="1508166"/>
            <a:chExt cx="213756" cy="427512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2A6E6AC-70EC-4C73-94ED-7F993271834E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E9CBA81-5CA6-4057-8231-ABE491045F86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654486DD-86DF-4320-8D20-A3E179626C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772" y="711035"/>
            <a:ext cx="6915150" cy="13335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87BDB7B6-0DD5-474D-ACD2-96858983C5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776" y="3238654"/>
            <a:ext cx="7896225" cy="154305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B367669F-9509-437F-B60A-5B9C83DD00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2688" y="711035"/>
            <a:ext cx="5253318" cy="418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959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3">
            <a:extLst>
              <a:ext uri="{FF2B5EF4-FFF2-40B4-BE49-F238E27FC236}">
                <a16:creationId xmlns:a16="http://schemas.microsoft.com/office/drawing/2014/main" id="{534DF859-AB17-4A19-ACAC-582CA5C7E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219" y="44028"/>
            <a:ext cx="98134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5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MD5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EDE7A35-A07A-48EA-BD20-E5899C3A4D10}"/>
              </a:ext>
            </a:extLst>
          </p:cNvPr>
          <p:cNvGrpSpPr/>
          <p:nvPr/>
        </p:nvGrpSpPr>
        <p:grpSpPr>
          <a:xfrm>
            <a:off x="3560422" y="121534"/>
            <a:ext cx="263341" cy="395013"/>
            <a:chOff x="5284519" y="1508166"/>
            <a:chExt cx="213756" cy="427512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2A6E6AC-70EC-4C73-94ED-7F993271834E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E9CBA81-5CA6-4057-8231-ABE491045F86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7B2878B1-3BE4-44E7-B84B-21456BF0272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235" y="714055"/>
            <a:ext cx="2772843" cy="2032957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D90CC-4B04-4D51-9DF2-A0BA26B261B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7358" y="714055"/>
            <a:ext cx="2755861" cy="2032957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6644F95A-2442-42A4-947F-7714CAEF9A23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376" y="2823675"/>
            <a:ext cx="2772843" cy="200078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1193222C-6075-400E-BC32-D6D9215863C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6763" y="2841211"/>
            <a:ext cx="2755861" cy="1968943"/>
          </a:xfrm>
          <a:prstGeom prst="rect">
            <a:avLst/>
          </a:prstGeom>
        </p:spPr>
      </p:pic>
      <p:pic>
        <p:nvPicPr>
          <p:cNvPr id="22" name="图片 21">
            <a:extLst>
              <a:ext uri="{FF2B5EF4-FFF2-40B4-BE49-F238E27FC236}">
                <a16:creationId xmlns:a16="http://schemas.microsoft.com/office/drawing/2014/main" id="{32482009-7C46-486D-9CCE-192884AB69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9138" y="1853685"/>
            <a:ext cx="3400425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072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3">
            <a:extLst>
              <a:ext uri="{FF2B5EF4-FFF2-40B4-BE49-F238E27FC236}">
                <a16:creationId xmlns:a16="http://schemas.microsoft.com/office/drawing/2014/main" id="{534DF859-AB17-4A19-ACAC-582CA5C7E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219" y="44028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展示地图</a:t>
            </a:r>
            <a:endParaRPr lang="en-US" altLang="zh-CN" sz="2935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EDE7A35-A07A-48EA-BD20-E5899C3A4D10}"/>
              </a:ext>
            </a:extLst>
          </p:cNvPr>
          <p:cNvGrpSpPr/>
          <p:nvPr/>
        </p:nvGrpSpPr>
        <p:grpSpPr>
          <a:xfrm>
            <a:off x="3560422" y="121534"/>
            <a:ext cx="263341" cy="395013"/>
            <a:chOff x="5284519" y="1508166"/>
            <a:chExt cx="213756" cy="427512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2A6E6AC-70EC-4C73-94ED-7F993271834E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E9CBA81-5CA6-4057-8231-ABE491045F86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1269D75-1360-484B-951D-96D2DAFDF2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250" y="1691666"/>
            <a:ext cx="4079409" cy="259353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8F447DD-0587-40D9-B158-80B107153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358" y="1921833"/>
            <a:ext cx="4079409" cy="1770514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ACC258C-F897-499B-8F0F-5AD7A16A6A24}"/>
              </a:ext>
            </a:extLst>
          </p:cNvPr>
          <p:cNvSpPr txBox="1"/>
          <p:nvPr/>
        </p:nvSpPr>
        <p:spPr>
          <a:xfrm>
            <a:off x="1747935" y="1203024"/>
            <a:ext cx="4640424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①拖动、缩放图片等功能；</a:t>
            </a:r>
            <a:endParaRPr lang="en-US" altLang="zh-CN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C24DBCF3-94C5-4956-8E65-88F503A7FF13}"/>
              </a:ext>
            </a:extLst>
          </p:cNvPr>
          <p:cNvSpPr txBox="1"/>
          <p:nvPr/>
        </p:nvSpPr>
        <p:spPr>
          <a:xfrm>
            <a:off x="1744828" y="2076988"/>
            <a:ext cx="609288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②</a:t>
            </a:r>
            <a:r>
              <a:rPr lang="en-US" altLang="zh-CN" b="1" dirty="0"/>
              <a:t>Load</a:t>
            </a:r>
            <a:r>
              <a:rPr lang="zh-CN" altLang="en-US" b="1" dirty="0"/>
              <a:t>的地图图片是一张高分辨率的大型图片，</a:t>
            </a:r>
            <a:r>
              <a:rPr lang="en-US" altLang="zh-CN" b="1" dirty="0" err="1"/>
              <a:t>QImage</a:t>
            </a:r>
            <a:r>
              <a:rPr lang="zh-CN" altLang="en-US" b="1" dirty="0"/>
              <a:t>也不适合，</a:t>
            </a:r>
            <a:endParaRPr lang="en-US" altLang="zh-CN" b="1" dirty="0"/>
          </a:p>
          <a:p>
            <a:r>
              <a:rPr lang="en-US" altLang="zh-CN" b="1" dirty="0"/>
              <a:t>    </a:t>
            </a:r>
            <a:r>
              <a:rPr lang="en-US" altLang="zh-CN" b="1" dirty="0" err="1"/>
              <a:t>Pixmap</a:t>
            </a:r>
            <a:r>
              <a:rPr lang="en-US" altLang="zh-CN" b="1" dirty="0"/>
              <a:t>::load</a:t>
            </a:r>
            <a:r>
              <a:rPr lang="zh-CN" altLang="en-US" b="1" dirty="0"/>
              <a:t>函数以加载图片</a:t>
            </a:r>
            <a:r>
              <a:rPr lang="en-US" altLang="zh-CN" dirty="0"/>
              <a:t>(</a:t>
            </a:r>
            <a:r>
              <a:rPr lang="zh-CN" altLang="en-US" dirty="0">
                <a:latin typeface="Courier New" panose="02070309020205020404" pitchFamily="49" charset="0"/>
              </a:rPr>
              <a:t>实际上就是将</a:t>
            </a:r>
            <a:r>
              <a:rPr lang="en-US" altLang="zh-CN" dirty="0" err="1">
                <a:latin typeface="Courier New" panose="02070309020205020404" pitchFamily="49" charset="0"/>
              </a:rPr>
              <a:t>QImage</a:t>
            </a:r>
            <a:r>
              <a:rPr lang="zh-CN" altLang="en-US" dirty="0">
                <a:latin typeface="Courier New" panose="02070309020205020404" pitchFamily="49" charset="0"/>
              </a:rPr>
              <a:t>转化为</a:t>
            </a:r>
            <a:r>
              <a:rPr lang="en-US" altLang="zh-CN" dirty="0" err="1">
                <a:latin typeface="Courier New" panose="02070309020205020404" pitchFamily="49" charset="0"/>
              </a:rPr>
              <a:t>QPixmap</a:t>
            </a:r>
            <a:r>
              <a:rPr lang="zh-CN" altLang="en-US" dirty="0">
                <a:latin typeface="Courier New" panose="02070309020205020404" pitchFamily="49" charset="0"/>
              </a:rPr>
              <a:t>过程</a:t>
            </a:r>
            <a:r>
              <a:rPr lang="en-US" altLang="zh-CN" dirty="0">
                <a:latin typeface="Courier New" panose="02070309020205020404" pitchFamily="49" charset="0"/>
              </a:rPr>
              <a:t>)</a:t>
            </a:r>
            <a:endParaRPr lang="en-US" altLang="zh-CN" b="1" dirty="0"/>
          </a:p>
          <a:p>
            <a:endParaRPr lang="en-US" altLang="zh-CN" b="1" dirty="0"/>
          </a:p>
          <a:p>
            <a:endParaRPr lang="en-US" altLang="zh-CN" b="1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F22C5D8-52CE-46A8-9E5E-62795C5BE652}"/>
              </a:ext>
            </a:extLst>
          </p:cNvPr>
          <p:cNvSpPr txBox="1"/>
          <p:nvPr/>
        </p:nvSpPr>
        <p:spPr>
          <a:xfrm>
            <a:off x="1548891" y="3041779"/>
            <a:ext cx="5536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⇒ </a:t>
            </a:r>
            <a:r>
              <a:rPr lang="en-US" altLang="zh-CN" b="1" dirty="0"/>
              <a:t>Qt Designer</a:t>
            </a:r>
            <a:r>
              <a:rPr lang="zh-CN" altLang="en-US" b="1" dirty="0"/>
              <a:t>并不适合实现此功能；</a:t>
            </a:r>
            <a:endParaRPr lang="en-US" altLang="zh-CN" b="1" dirty="0"/>
          </a:p>
          <a:p>
            <a:r>
              <a:rPr lang="zh-CN" altLang="en-US" dirty="0"/>
              <a:t>⇒ </a:t>
            </a:r>
            <a:r>
              <a:rPr lang="en-US" altLang="zh-CN" b="1" dirty="0"/>
              <a:t>Qt Creator</a:t>
            </a:r>
            <a:r>
              <a:rPr lang="zh-CN" altLang="en-US" b="1" dirty="0"/>
              <a:t>；</a:t>
            </a:r>
            <a:endParaRPr lang="en-US" altLang="zh-CN" b="1" dirty="0"/>
          </a:p>
          <a:p>
            <a:r>
              <a:rPr lang="en-US" altLang="zh-CN" b="1" dirty="0"/>
              <a:t>     </a:t>
            </a:r>
            <a:r>
              <a:rPr lang="zh-CN" altLang="en-US" b="1" dirty="0"/>
              <a:t>绘制画布，在画布上加载图片，绘制交互按钮</a:t>
            </a:r>
            <a:endParaRPr lang="en-US" altLang="zh-CN" b="1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03352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8" grpId="0"/>
      <p:bldP spid="19" grpId="0"/>
      <p:bldP spid="2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>
            <a:extLst>
              <a:ext uri="{FF2B5EF4-FFF2-40B4-BE49-F238E27FC236}">
                <a16:creationId xmlns:a16="http://schemas.microsoft.com/office/drawing/2014/main" id="{F80527DE-DDB7-4A9F-A08E-F576AF7F4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5537" y="1254511"/>
            <a:ext cx="6012543" cy="3569948"/>
          </a:xfrm>
          <a:prstGeom prst="rect">
            <a:avLst/>
          </a:prstGeom>
        </p:spPr>
      </p:pic>
      <p:sp>
        <p:nvSpPr>
          <p:cNvPr id="13" name="矩形 3">
            <a:extLst>
              <a:ext uri="{FF2B5EF4-FFF2-40B4-BE49-F238E27FC236}">
                <a16:creationId xmlns:a16="http://schemas.microsoft.com/office/drawing/2014/main" id="{534DF859-AB17-4A19-ACAC-582CA5C7E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219" y="44028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景点介绍</a:t>
            </a:r>
            <a:endParaRPr lang="en-US" altLang="zh-CN" sz="2935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EDE7A35-A07A-48EA-BD20-E5899C3A4D10}"/>
              </a:ext>
            </a:extLst>
          </p:cNvPr>
          <p:cNvGrpSpPr/>
          <p:nvPr/>
        </p:nvGrpSpPr>
        <p:grpSpPr>
          <a:xfrm>
            <a:off x="3560422" y="121534"/>
            <a:ext cx="263341" cy="395013"/>
            <a:chOff x="5284519" y="1508166"/>
            <a:chExt cx="213756" cy="427512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2A6E6AC-70EC-4C73-94ED-7F993271834E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E9CBA81-5CA6-4057-8231-ABE491045F86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391F4BFA-8558-48AA-ACE1-91E91958F03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0443" y="1985018"/>
            <a:ext cx="5110200" cy="719143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2CDD40B7-86BA-4B25-A19D-670219BC5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18571" y="2762554"/>
            <a:ext cx="3362350" cy="1262072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940EBFA4-4B65-43FC-9846-B5C4C6BC587C}"/>
              </a:ext>
            </a:extLst>
          </p:cNvPr>
          <p:cNvSpPr txBox="1"/>
          <p:nvPr/>
        </p:nvSpPr>
        <p:spPr>
          <a:xfrm>
            <a:off x="1885537" y="906159"/>
            <a:ext cx="6288833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①新建一个类似悬浮窗的窗口，提供景点的选择，每个景点对应一个</a:t>
            </a:r>
            <a:r>
              <a:rPr lang="en-US" altLang="zh-CN" dirty="0"/>
              <a:t>button</a:t>
            </a:r>
            <a:r>
              <a:rPr lang="zh-CN" altLang="en-US" dirty="0"/>
              <a:t>；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A1EE982-34AF-4F08-A15C-78AEBDE9E56E}"/>
              </a:ext>
            </a:extLst>
          </p:cNvPr>
          <p:cNvSpPr txBox="1"/>
          <p:nvPr/>
        </p:nvSpPr>
        <p:spPr>
          <a:xfrm>
            <a:off x="1876213" y="1382019"/>
            <a:ext cx="6288833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②新建一个类提供景点介绍，构造函数中需要一个值来表示景点序号；</a:t>
            </a:r>
            <a:endParaRPr lang="en-US" altLang="zh-CN" dirty="0"/>
          </a:p>
          <a:p>
            <a:r>
              <a:rPr lang="zh-CN" altLang="en-US" dirty="0"/>
              <a:t>景点选择中每个</a:t>
            </a:r>
            <a:r>
              <a:rPr lang="en-US" altLang="zh-CN" dirty="0"/>
              <a:t>button</a:t>
            </a:r>
            <a:r>
              <a:rPr lang="zh-CN" altLang="en-US" dirty="0"/>
              <a:t>的槽函数都将调用此类，并传参，参数为当前</a:t>
            </a:r>
            <a:r>
              <a:rPr lang="en-US" altLang="zh-CN" dirty="0"/>
              <a:t>button</a:t>
            </a:r>
            <a:r>
              <a:rPr lang="zh-CN" altLang="en-US" dirty="0"/>
              <a:t>的序号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B8967A7-5CEC-4558-BE2E-EA80C4E83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1321" y="2768229"/>
            <a:ext cx="2786083" cy="633417"/>
          </a:xfrm>
          <a:prstGeom prst="rect">
            <a:avLst/>
          </a:prstGeo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2BA24081-F551-41F1-A2CC-E581CAD080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1321" y="3449427"/>
            <a:ext cx="3228999" cy="600079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C0B21C7A-01F3-4BEB-85E1-988DB18B70B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833038" y="4143553"/>
            <a:ext cx="4095780" cy="561979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CECAFC25-0D16-4042-84C3-9B832981F3C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48086" y="4181239"/>
            <a:ext cx="3109935" cy="471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009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2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3">
            <a:extLst>
              <a:ext uri="{FF2B5EF4-FFF2-40B4-BE49-F238E27FC236}">
                <a16:creationId xmlns:a16="http://schemas.microsoft.com/office/drawing/2014/main" id="{534DF859-AB17-4A19-ACAC-582CA5C7E0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219" y="44028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景点推荐</a:t>
            </a:r>
            <a:endParaRPr lang="en-US" altLang="zh-CN" sz="2935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4EDE7A35-A07A-48EA-BD20-E5899C3A4D10}"/>
              </a:ext>
            </a:extLst>
          </p:cNvPr>
          <p:cNvGrpSpPr/>
          <p:nvPr/>
        </p:nvGrpSpPr>
        <p:grpSpPr>
          <a:xfrm>
            <a:off x="3560422" y="121534"/>
            <a:ext cx="263341" cy="395013"/>
            <a:chOff x="5284519" y="1508166"/>
            <a:chExt cx="213756" cy="427512"/>
          </a:xfrm>
        </p:grpSpPr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72A6E6AC-70EC-4C73-94ED-7F993271834E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6" name="直接连接符 15">
              <a:extLst>
                <a:ext uri="{FF2B5EF4-FFF2-40B4-BE49-F238E27FC236}">
                  <a16:creationId xmlns:a16="http://schemas.microsoft.com/office/drawing/2014/main" id="{DE9CBA81-5CA6-4057-8231-ABE491045F86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63328AFF-F743-4A7B-AB93-37FC58FA5F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67" y="714055"/>
            <a:ext cx="7682204" cy="411888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553DC9-CCA2-48E3-A7BA-BD9AD48DA0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6966" y="725608"/>
            <a:ext cx="7682203" cy="409578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3DC754E-E915-41F4-A59F-B1AA7D71B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6180" y="1895776"/>
            <a:ext cx="3757640" cy="2533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1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3948625" y="2316703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defRPr/>
            </a:pPr>
            <a:r>
              <a:rPr lang="zh-CN" altLang="en-US" sz="3600" b="1" spc="300" dirty="0">
                <a:solidFill>
                  <a:srgbClr val="3992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演示测试</a:t>
            </a:r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3991695" y="3144202"/>
            <a:ext cx="3940199" cy="0"/>
          </a:xfrm>
          <a:prstGeom prst="line">
            <a:avLst/>
          </a:prstGeom>
          <a:ln w="9525">
            <a:solidFill>
              <a:schemeClr val="bg2"/>
            </a:solidFill>
            <a:prstDash val="soli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2123728" y="1707655"/>
            <a:ext cx="1512168" cy="1512168"/>
            <a:chOff x="2118480" y="1316166"/>
            <a:chExt cx="1512168" cy="1512168"/>
          </a:xfrm>
        </p:grpSpPr>
        <p:sp>
          <p:nvSpPr>
            <p:cNvPr id="17" name="椭圆 16"/>
            <p:cNvSpPr/>
            <p:nvPr/>
          </p:nvSpPr>
          <p:spPr>
            <a:xfrm>
              <a:off x="2118480" y="1316166"/>
              <a:ext cx="1512168" cy="151216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3992B5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TextBox 67"/>
            <p:cNvSpPr txBox="1"/>
            <p:nvPr/>
          </p:nvSpPr>
          <p:spPr>
            <a:xfrm>
              <a:off x="2396584" y="1556810"/>
              <a:ext cx="11620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>
                <a:defRPr/>
              </a:pPr>
              <a:r>
                <a:rPr lang="en-US" altLang="zh-CN" sz="6000" spc="225" dirty="0">
                  <a:solidFill>
                    <a:srgbClr val="FFFFFF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04</a:t>
              </a:r>
              <a:endParaRPr lang="zh-CN" altLang="en-US" sz="6000" spc="225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11">
            <a:extLst>
              <a:ext uri="{FF2B5EF4-FFF2-40B4-BE49-F238E27FC236}">
                <a16:creationId xmlns:a16="http://schemas.microsoft.com/office/drawing/2014/main" id="{2092618F-3070-4E59-AC5C-7F46C95B8749}"/>
              </a:ext>
            </a:extLst>
          </p:cNvPr>
          <p:cNvGrpSpPr/>
          <p:nvPr/>
        </p:nvGrpSpPr>
        <p:grpSpPr bwMode="auto">
          <a:xfrm>
            <a:off x="3170617" y="1735138"/>
            <a:ext cx="4496435" cy="2019936"/>
            <a:chOff x="3338" y="2085"/>
            <a:chExt cx="7081" cy="3181"/>
          </a:xfrm>
        </p:grpSpPr>
        <p:sp>
          <p:nvSpPr>
            <p:cNvPr id="9" name="文本框 4">
              <a:extLst>
                <a:ext uri="{FF2B5EF4-FFF2-40B4-BE49-F238E27FC236}">
                  <a16:creationId xmlns:a16="http://schemas.microsoft.com/office/drawing/2014/main" id="{498A4E7F-400C-4E0B-A519-FC86E9D9B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" y="2085"/>
              <a:ext cx="4012" cy="1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4000" dirty="0">
                <a:solidFill>
                  <a:srgbClr val="008BA3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  <a:sym typeface="方正超粗黑简体" panose="03000509000000000000" pitchFamily="65" charset="-122"/>
              </a:endParaRPr>
            </a:p>
          </p:txBody>
        </p:sp>
        <p:sp>
          <p:nvSpPr>
            <p:cNvPr id="13" name="矩形 11">
              <a:extLst>
                <a:ext uri="{FF2B5EF4-FFF2-40B4-BE49-F238E27FC236}">
                  <a16:creationId xmlns:a16="http://schemas.microsoft.com/office/drawing/2014/main" id="{A72B5FF8-F6E7-482C-9367-008A74F88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8" y="4151"/>
              <a:ext cx="291" cy="1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4000" dirty="0">
                <a:solidFill>
                  <a:srgbClr val="7F7F7F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  <a:sym typeface="方正超粗黑简体" panose="03000509000000000000" pitchFamily="65" charset="-122"/>
              </a:endParaRPr>
            </a:p>
          </p:txBody>
        </p:sp>
      </p:grpSp>
      <p:pic>
        <p:nvPicPr>
          <p:cNvPr id="3" name="图形 2" descr="客户评价 RTL">
            <a:extLst>
              <a:ext uri="{FF2B5EF4-FFF2-40B4-BE49-F238E27FC236}">
                <a16:creationId xmlns:a16="http://schemas.microsoft.com/office/drawing/2014/main" id="{350DBC6C-43C6-4484-98EB-285EBD64B4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52652" y="2182668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704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95EC2959-EB93-4A87-BBFF-F475FE5F9B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-10781" y="660831"/>
            <a:ext cx="2524981" cy="4233615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359839" y="-86962"/>
            <a:ext cx="239783" cy="5317424"/>
            <a:chOff x="3145138" y="-79498"/>
            <a:chExt cx="319712" cy="7089898"/>
          </a:xfrm>
        </p:grpSpPr>
        <p:cxnSp>
          <p:nvCxnSpPr>
            <p:cNvPr id="19" name="Straight Connector 31"/>
            <p:cNvCxnSpPr/>
            <p:nvPr/>
          </p:nvCxnSpPr>
          <p:spPr>
            <a:xfrm flipV="1">
              <a:off x="3349911" y="-79498"/>
              <a:ext cx="0" cy="7089898"/>
            </a:xfrm>
            <a:prstGeom prst="line">
              <a:avLst/>
            </a:prstGeom>
            <a:ln w="13970">
              <a:solidFill>
                <a:schemeClr val="bg1"/>
              </a:solidFill>
              <a:prstDash val="dash"/>
              <a:headEnd type="diamond" w="med" len="med"/>
              <a:tailEnd type="diamond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5"/>
            <p:cNvSpPr/>
            <p:nvPr/>
          </p:nvSpPr>
          <p:spPr>
            <a:xfrm>
              <a:off x="3145138" y="6026634"/>
              <a:ext cx="204202" cy="204202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800">
                <a:solidFill>
                  <a:srgbClr val="3992B5"/>
                </a:solidFill>
                <a:latin typeface="Calibri" panose="020F0502020204030204"/>
              </a:endParaRPr>
            </a:p>
          </p:txBody>
        </p:sp>
        <p:sp>
          <p:nvSpPr>
            <p:cNvPr id="21" name="Oval 5"/>
            <p:cNvSpPr/>
            <p:nvPr/>
          </p:nvSpPr>
          <p:spPr>
            <a:xfrm>
              <a:off x="3260648" y="168759"/>
              <a:ext cx="204202" cy="204203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en-US" sz="1800">
                <a:solidFill>
                  <a:srgbClr val="3992B5"/>
                </a:solidFill>
                <a:latin typeface="Calibri" panose="020F0502020204030204"/>
              </a:endParaRPr>
            </a:p>
          </p:txBody>
        </p:sp>
      </p:grpSp>
      <p:grpSp>
        <p:nvGrpSpPr>
          <p:cNvPr id="54" name="Group 17">
            <a:extLst>
              <a:ext uri="{FF2B5EF4-FFF2-40B4-BE49-F238E27FC236}">
                <a16:creationId xmlns:a16="http://schemas.microsoft.com/office/drawing/2014/main" id="{385EEF58-5ED4-4514-A77B-797CB881DD5B}"/>
              </a:ext>
            </a:extLst>
          </p:cNvPr>
          <p:cNvGrpSpPr/>
          <p:nvPr/>
        </p:nvGrpSpPr>
        <p:grpSpPr bwMode="auto">
          <a:xfrm>
            <a:off x="941054" y="975389"/>
            <a:ext cx="3529668" cy="3529595"/>
            <a:chOff x="0" y="10"/>
            <a:chExt cx="6120" cy="6120"/>
          </a:xfrm>
        </p:grpSpPr>
        <p:sp>
          <p:nvSpPr>
            <p:cNvPr id="55" name="椭圆 2">
              <a:extLst>
                <a:ext uri="{FF2B5EF4-FFF2-40B4-BE49-F238E27FC236}">
                  <a16:creationId xmlns:a16="http://schemas.microsoft.com/office/drawing/2014/main" id="{3609A6F9-DF5C-4BB9-880A-C8B953DB6D2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10"/>
              <a:ext cx="6120" cy="6120"/>
            </a:xfrm>
            <a:prstGeom prst="ellipse">
              <a:avLst/>
            </a:prstGeom>
            <a:noFill/>
            <a:ln w="12700" cap="flat" cmpd="sng">
              <a:solidFill>
                <a:schemeClr val="bg1"/>
              </a:solidFill>
              <a:prstDash val="lgDash"/>
              <a:rou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lIns="90171" tIns="46991" rIns="90171" bIns="46991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zh-CN" sz="1351">
                <a:solidFill>
                  <a:srgbClr val="FFFFFF"/>
                </a:solidFill>
                <a:latin typeface="宋体" pitchFamily="2" charset="-122"/>
                <a:sym typeface="宋体" pitchFamily="2" charset="-122"/>
              </a:endParaRPr>
            </a:p>
          </p:txBody>
        </p:sp>
        <p:pic>
          <p:nvPicPr>
            <p:cNvPr id="56" name="图片 5">
              <a:extLst>
                <a:ext uri="{FF2B5EF4-FFF2-40B4-BE49-F238E27FC236}">
                  <a16:creationId xmlns:a16="http://schemas.microsoft.com/office/drawing/2014/main" id="{5701AB65-A31D-4360-A4B9-E0BAA98D618C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9" y="1171"/>
              <a:ext cx="4722" cy="4419"/>
            </a:xfrm>
            <a:custGeom>
              <a:avLst/>
              <a:gdLst>
                <a:gd name="T0" fmla="*/ 1371600 w 2743200"/>
                <a:gd name="T1" fmla="*/ 0 h 2743200"/>
                <a:gd name="T2" fmla="*/ 2743200 w 2743200"/>
                <a:gd name="T3" fmla="*/ 1371600 h 2743200"/>
                <a:gd name="T4" fmla="*/ 1371600 w 2743200"/>
                <a:gd name="T5" fmla="*/ 2743200 h 2743200"/>
                <a:gd name="T6" fmla="*/ 0 w 2743200"/>
                <a:gd name="T7" fmla="*/ 1371600 h 2743200"/>
                <a:gd name="T8" fmla="*/ 1371600 w 2743200"/>
                <a:gd name="T9" fmla="*/ 0 h 2743200"/>
                <a:gd name="T10" fmla="*/ 0 w 2743200"/>
                <a:gd name="T11" fmla="*/ 0 h 2743200"/>
                <a:gd name="T12" fmla="*/ 2743200 w 2743200"/>
                <a:gd name="T13" fmla="*/ 2743200 h 2743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T10" t="T11" r="T12" b="T13"/>
              <a:pathLst>
                <a:path w="2743200" h="2743200">
                  <a:moveTo>
                    <a:pt x="1371600" y="0"/>
                  </a:moveTo>
                  <a:cubicBezTo>
                    <a:pt x="2129114" y="0"/>
                    <a:pt x="2743200" y="614086"/>
                    <a:pt x="2743200" y="1371600"/>
                  </a:cubicBezTo>
                  <a:cubicBezTo>
                    <a:pt x="2743200" y="2129114"/>
                    <a:pt x="2129114" y="2743200"/>
                    <a:pt x="1371600" y="2743200"/>
                  </a:cubicBezTo>
                  <a:cubicBezTo>
                    <a:pt x="614086" y="2743200"/>
                    <a:pt x="0" y="2129114"/>
                    <a:pt x="0" y="1371600"/>
                  </a:cubicBezTo>
                  <a:cubicBezTo>
                    <a:pt x="0" y="614086"/>
                    <a:pt x="614086" y="0"/>
                    <a:pt x="1371600" y="0"/>
                  </a:cubicBezTo>
                  <a:close/>
                </a:path>
              </a:pathLst>
            </a:custGeom>
            <a:noFill/>
            <a:ln>
              <a:noFill/>
            </a:ln>
            <a:effectLst>
              <a:outerShdw dist="35921" dir="2700000" algn="ctr" rotWithShape="0">
                <a:srgbClr val="808080"/>
              </a:outerShdw>
              <a:softEdge rad="31750"/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</p:pic>
      </p:grpSp>
      <p:grpSp>
        <p:nvGrpSpPr>
          <p:cNvPr id="44" name="组合 43"/>
          <p:cNvGrpSpPr/>
          <p:nvPr/>
        </p:nvGrpSpPr>
        <p:grpSpPr>
          <a:xfrm>
            <a:off x="3157984" y="902698"/>
            <a:ext cx="3443767" cy="546928"/>
            <a:chOff x="4441088" y="761746"/>
            <a:chExt cx="4591694" cy="729238"/>
          </a:xfrm>
        </p:grpSpPr>
        <p:grpSp>
          <p:nvGrpSpPr>
            <p:cNvPr id="45" name="组合 44"/>
            <p:cNvGrpSpPr/>
            <p:nvPr/>
          </p:nvGrpSpPr>
          <p:grpSpPr>
            <a:xfrm>
              <a:off x="4441088" y="761746"/>
              <a:ext cx="727764" cy="729238"/>
              <a:chOff x="4339490" y="761746"/>
              <a:chExt cx="727764" cy="729238"/>
            </a:xfrm>
          </p:grpSpPr>
          <p:sp>
            <p:nvSpPr>
              <p:cNvPr id="48" name="任意多边形 82"/>
              <p:cNvSpPr/>
              <p:nvPr/>
            </p:nvSpPr>
            <p:spPr bwMode="auto">
              <a:xfrm rot="3738964">
                <a:off x="4338753" y="762483"/>
                <a:ext cx="729238" cy="727764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solidFill>
                <a:srgbClr val="0A7A9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800" kern="0">
                  <a:solidFill>
                    <a:srgbClr val="FFFFFF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49" name="TextBox 149"/>
              <p:cNvSpPr txBox="1"/>
              <p:nvPr/>
            </p:nvSpPr>
            <p:spPr>
              <a:xfrm>
                <a:off x="4454861" y="820763"/>
                <a:ext cx="526214" cy="615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>
                  <a:defRPr/>
                </a:pPr>
                <a:r>
                  <a:rPr lang="en-US" altLang="zh-CN" sz="2400" spc="225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</a:t>
                </a:r>
              </a:p>
            </p:txBody>
          </p:sp>
        </p:grpSp>
        <p:sp>
          <p:nvSpPr>
            <p:cNvPr id="47" name="矩形 39"/>
            <p:cNvSpPr>
              <a:spLocks noChangeArrowheads="1"/>
            </p:cNvSpPr>
            <p:nvPr/>
          </p:nvSpPr>
          <p:spPr bwMode="auto">
            <a:xfrm>
              <a:off x="5270404" y="776894"/>
              <a:ext cx="3762378" cy="557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ts val="751"/>
                </a:spcBef>
                <a:defRPr/>
              </a:pPr>
              <a:r>
                <a:rPr lang="en-US" altLang="zh-CN" sz="1600" dirty="0">
                  <a:solidFill>
                    <a:srgbClr val="0A7A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【 </a:t>
              </a:r>
              <a:r>
                <a:rPr lang="zh-CN" altLang="en-US" sz="1600" dirty="0">
                  <a:solidFill>
                    <a:srgbClr val="0A7A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系统分析 </a:t>
              </a:r>
              <a:r>
                <a:rPr lang="en-US" altLang="zh-CN" sz="1600" dirty="0">
                  <a:solidFill>
                    <a:srgbClr val="0A7A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】</a:t>
              </a:r>
              <a:endParaRPr lang="zh-CN" altLang="en-US" sz="1600" dirty="0">
                <a:solidFill>
                  <a:srgbClr val="0A7A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4007474" y="1627694"/>
            <a:ext cx="3491387" cy="546930"/>
            <a:chOff x="4441088" y="761746"/>
            <a:chExt cx="4655182" cy="729238"/>
          </a:xfrm>
        </p:grpSpPr>
        <p:grpSp>
          <p:nvGrpSpPr>
            <p:cNvPr id="27" name="组合 26"/>
            <p:cNvGrpSpPr/>
            <p:nvPr/>
          </p:nvGrpSpPr>
          <p:grpSpPr>
            <a:xfrm>
              <a:off x="4441088" y="761746"/>
              <a:ext cx="727764" cy="729238"/>
              <a:chOff x="4339490" y="761746"/>
              <a:chExt cx="727764" cy="729238"/>
            </a:xfrm>
          </p:grpSpPr>
          <p:sp>
            <p:nvSpPr>
              <p:cNvPr id="30" name="任意多边形 82"/>
              <p:cNvSpPr/>
              <p:nvPr/>
            </p:nvSpPr>
            <p:spPr bwMode="auto">
              <a:xfrm rot="3738964">
                <a:off x="4338753" y="762483"/>
                <a:ext cx="729238" cy="727764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solidFill>
                <a:schemeClr val="bg1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800" kern="0">
                  <a:solidFill>
                    <a:srgbClr val="FFFFFF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31" name="TextBox 67"/>
              <p:cNvSpPr txBox="1"/>
              <p:nvPr/>
            </p:nvSpPr>
            <p:spPr>
              <a:xfrm>
                <a:off x="4470481" y="808786"/>
                <a:ext cx="526213" cy="615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>
                  <a:defRPr/>
                </a:pPr>
                <a:r>
                  <a:rPr lang="en-US" altLang="zh-CN" sz="2400" spc="225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</a:t>
                </a:r>
              </a:p>
            </p:txBody>
          </p:sp>
        </p:grpSp>
        <p:sp>
          <p:nvSpPr>
            <p:cNvPr id="29" name="矩形 39"/>
            <p:cNvSpPr>
              <a:spLocks noChangeArrowheads="1"/>
            </p:cNvSpPr>
            <p:nvPr/>
          </p:nvSpPr>
          <p:spPr bwMode="auto">
            <a:xfrm>
              <a:off x="5333892" y="790046"/>
              <a:ext cx="3762378" cy="5575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ts val="751"/>
                </a:spcBef>
                <a:defRPr/>
              </a:pPr>
              <a:r>
                <a:rPr lang="en-US" altLang="zh-CN" sz="1600" dirty="0">
                  <a:solidFill>
                    <a:srgbClr val="0A7A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【 </a:t>
              </a:r>
              <a:r>
                <a:rPr lang="zh-CN" altLang="en-US" sz="1600" dirty="0">
                  <a:solidFill>
                    <a:srgbClr val="0A7A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流程图示 </a:t>
              </a:r>
              <a:r>
                <a:rPr lang="en-US" altLang="zh-CN" sz="1600" dirty="0">
                  <a:solidFill>
                    <a:srgbClr val="0A7A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】</a:t>
              </a:r>
              <a:endParaRPr lang="zh-CN" altLang="en-US" sz="1600" dirty="0">
                <a:solidFill>
                  <a:srgbClr val="0A7A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207579" y="2647297"/>
            <a:ext cx="3392199" cy="546928"/>
            <a:chOff x="4441088" y="761746"/>
            <a:chExt cx="4522934" cy="729238"/>
          </a:xfrm>
        </p:grpSpPr>
        <p:grpSp>
          <p:nvGrpSpPr>
            <p:cNvPr id="33" name="组合 32"/>
            <p:cNvGrpSpPr/>
            <p:nvPr/>
          </p:nvGrpSpPr>
          <p:grpSpPr>
            <a:xfrm>
              <a:off x="4441088" y="761746"/>
              <a:ext cx="727764" cy="729238"/>
              <a:chOff x="4339490" y="761746"/>
              <a:chExt cx="727764" cy="729238"/>
            </a:xfrm>
          </p:grpSpPr>
          <p:sp>
            <p:nvSpPr>
              <p:cNvPr id="36" name="任意多边形 82"/>
              <p:cNvSpPr/>
              <p:nvPr/>
            </p:nvSpPr>
            <p:spPr bwMode="auto">
              <a:xfrm rot="3738964">
                <a:off x="4338753" y="762483"/>
                <a:ext cx="729238" cy="727764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solidFill>
                <a:srgbClr val="0A7A98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800" kern="0">
                  <a:solidFill>
                    <a:srgbClr val="FFFFFF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37" name="TextBox 137"/>
              <p:cNvSpPr txBox="1"/>
              <p:nvPr/>
            </p:nvSpPr>
            <p:spPr>
              <a:xfrm>
                <a:off x="4454861" y="807929"/>
                <a:ext cx="526214" cy="615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>
                  <a:defRPr/>
                </a:pPr>
                <a:r>
                  <a:rPr lang="en-US" altLang="zh-CN" sz="2400" spc="225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</a:t>
                </a:r>
              </a:p>
            </p:txBody>
          </p:sp>
        </p:grpSp>
        <p:sp>
          <p:nvSpPr>
            <p:cNvPr id="35" name="矩形 39"/>
            <p:cNvSpPr>
              <a:spLocks noChangeArrowheads="1"/>
            </p:cNvSpPr>
            <p:nvPr/>
          </p:nvSpPr>
          <p:spPr bwMode="auto">
            <a:xfrm>
              <a:off x="5201640" y="832719"/>
              <a:ext cx="3762382" cy="5575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ts val="751"/>
                </a:spcBef>
                <a:defRPr/>
              </a:pPr>
              <a:r>
                <a:rPr lang="en-US" altLang="zh-CN" sz="1600" dirty="0">
                  <a:solidFill>
                    <a:srgbClr val="0A7A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【 </a:t>
              </a:r>
              <a:r>
                <a:rPr lang="zh-CN" altLang="en-US" sz="1600" dirty="0">
                  <a:solidFill>
                    <a:srgbClr val="0A7A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设计思想 </a:t>
              </a:r>
              <a:r>
                <a:rPr lang="en-US" altLang="zh-CN" sz="1600" dirty="0">
                  <a:solidFill>
                    <a:srgbClr val="0A7A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】</a:t>
              </a:r>
              <a:endParaRPr lang="zh-CN" altLang="en-US" sz="1600" dirty="0">
                <a:solidFill>
                  <a:srgbClr val="0A7A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3768207" y="3597861"/>
            <a:ext cx="3392199" cy="546925"/>
            <a:chOff x="4441088" y="761746"/>
            <a:chExt cx="4522932" cy="729238"/>
          </a:xfrm>
        </p:grpSpPr>
        <p:grpSp>
          <p:nvGrpSpPr>
            <p:cNvPr id="39" name="组合 38"/>
            <p:cNvGrpSpPr/>
            <p:nvPr/>
          </p:nvGrpSpPr>
          <p:grpSpPr>
            <a:xfrm>
              <a:off x="4441088" y="761746"/>
              <a:ext cx="727764" cy="729238"/>
              <a:chOff x="4339490" y="761746"/>
              <a:chExt cx="727764" cy="729238"/>
            </a:xfrm>
          </p:grpSpPr>
          <p:sp>
            <p:nvSpPr>
              <p:cNvPr id="42" name="任意多边形 82"/>
              <p:cNvSpPr/>
              <p:nvPr/>
            </p:nvSpPr>
            <p:spPr bwMode="auto">
              <a:xfrm rot="3738964">
                <a:off x="4338753" y="762483"/>
                <a:ext cx="729238" cy="727764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solidFill>
                <a:schemeClr val="bg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800" kern="0">
                  <a:solidFill>
                    <a:srgbClr val="FFFFFF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43" name="TextBox 143"/>
              <p:cNvSpPr txBox="1"/>
              <p:nvPr/>
            </p:nvSpPr>
            <p:spPr>
              <a:xfrm>
                <a:off x="4440934" y="819446"/>
                <a:ext cx="526213" cy="61555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>
                  <a:defRPr/>
                </a:pPr>
                <a:r>
                  <a:rPr lang="en-US" altLang="zh-CN" sz="2400" spc="225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</a:p>
            </p:txBody>
          </p:sp>
        </p:grpSp>
        <p:sp>
          <p:nvSpPr>
            <p:cNvPr id="41" name="矩形 39"/>
            <p:cNvSpPr>
              <a:spLocks noChangeArrowheads="1"/>
            </p:cNvSpPr>
            <p:nvPr/>
          </p:nvSpPr>
          <p:spPr bwMode="auto">
            <a:xfrm>
              <a:off x="5201643" y="817673"/>
              <a:ext cx="3762377" cy="557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ts val="751"/>
                </a:spcBef>
                <a:defRPr/>
              </a:pPr>
              <a:r>
                <a:rPr lang="en-US" altLang="zh-CN" sz="1600" dirty="0">
                  <a:solidFill>
                    <a:srgbClr val="0A7A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【 </a:t>
              </a:r>
              <a:r>
                <a:rPr lang="zh-CN" altLang="en-US" sz="1600" dirty="0">
                  <a:solidFill>
                    <a:srgbClr val="0A7A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测试演示 </a:t>
              </a:r>
              <a:r>
                <a:rPr lang="en-US" altLang="zh-CN" sz="1600" dirty="0">
                  <a:solidFill>
                    <a:srgbClr val="0A7A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】</a:t>
              </a:r>
              <a:endParaRPr lang="zh-CN" altLang="en-US" sz="1600" dirty="0">
                <a:solidFill>
                  <a:srgbClr val="0A7A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</p:grpSp>
      <p:grpSp>
        <p:nvGrpSpPr>
          <p:cNvPr id="46" name="组合 45">
            <a:extLst>
              <a:ext uri="{FF2B5EF4-FFF2-40B4-BE49-F238E27FC236}">
                <a16:creationId xmlns:a16="http://schemas.microsoft.com/office/drawing/2014/main" id="{DACB5676-6FE0-49EE-87A0-D30A7634C3EB}"/>
              </a:ext>
            </a:extLst>
          </p:cNvPr>
          <p:cNvGrpSpPr/>
          <p:nvPr/>
        </p:nvGrpSpPr>
        <p:grpSpPr>
          <a:xfrm>
            <a:off x="2788237" y="4224563"/>
            <a:ext cx="3392199" cy="546926"/>
            <a:chOff x="4441088" y="761746"/>
            <a:chExt cx="4522932" cy="729238"/>
          </a:xfrm>
        </p:grpSpPr>
        <p:grpSp>
          <p:nvGrpSpPr>
            <p:cNvPr id="50" name="组合 49">
              <a:extLst>
                <a:ext uri="{FF2B5EF4-FFF2-40B4-BE49-F238E27FC236}">
                  <a16:creationId xmlns:a16="http://schemas.microsoft.com/office/drawing/2014/main" id="{4A13CFEC-D637-4A9A-AAC0-181E4950D71A}"/>
                </a:ext>
              </a:extLst>
            </p:cNvPr>
            <p:cNvGrpSpPr/>
            <p:nvPr/>
          </p:nvGrpSpPr>
          <p:grpSpPr>
            <a:xfrm>
              <a:off x="4441088" y="761746"/>
              <a:ext cx="727764" cy="729238"/>
              <a:chOff x="4339490" y="761746"/>
              <a:chExt cx="727764" cy="729238"/>
            </a:xfrm>
          </p:grpSpPr>
          <p:sp>
            <p:nvSpPr>
              <p:cNvPr id="52" name="任意多边形 82">
                <a:extLst>
                  <a:ext uri="{FF2B5EF4-FFF2-40B4-BE49-F238E27FC236}">
                    <a16:creationId xmlns:a16="http://schemas.microsoft.com/office/drawing/2014/main" id="{4DB4F2A0-C4F4-4107-A16D-D4D2220DBACC}"/>
                  </a:ext>
                </a:extLst>
              </p:cNvPr>
              <p:cNvSpPr/>
              <p:nvPr/>
            </p:nvSpPr>
            <p:spPr bwMode="auto">
              <a:xfrm rot="3738964">
                <a:off x="4338753" y="762483"/>
                <a:ext cx="729238" cy="727764"/>
              </a:xfrm>
              <a:custGeom>
                <a:avLst/>
                <a:gdLst>
                  <a:gd name="connsiteX0" fmla="*/ 0 w 1800200"/>
                  <a:gd name="connsiteY0" fmla="*/ 900100 h 1800200"/>
                  <a:gd name="connsiteX1" fmla="*/ 263634 w 1800200"/>
                  <a:gd name="connsiteY1" fmla="*/ 263633 h 1800200"/>
                  <a:gd name="connsiteX2" fmla="*/ 900101 w 1800200"/>
                  <a:gd name="connsiteY2" fmla="*/ 1 h 1800200"/>
                  <a:gd name="connsiteX3" fmla="*/ 1536568 w 1800200"/>
                  <a:gd name="connsiteY3" fmla="*/ 263635 h 1800200"/>
                  <a:gd name="connsiteX4" fmla="*/ 1800200 w 1800200"/>
                  <a:gd name="connsiteY4" fmla="*/ 900102 h 1800200"/>
                  <a:gd name="connsiteX5" fmla="*/ 1536567 w 1800200"/>
                  <a:gd name="connsiteY5" fmla="*/ 1536569 h 1800200"/>
                  <a:gd name="connsiteX6" fmla="*/ 900100 w 1800200"/>
                  <a:gd name="connsiteY6" fmla="*/ 1800202 h 1800200"/>
                  <a:gd name="connsiteX7" fmla="*/ 263633 w 1800200"/>
                  <a:gd name="connsiteY7" fmla="*/ 1536568 h 1800200"/>
                  <a:gd name="connsiteX8" fmla="*/ 0 w 1800200"/>
                  <a:gd name="connsiteY8" fmla="*/ 900101 h 1800200"/>
                  <a:gd name="connsiteX9" fmla="*/ 0 w 1800200"/>
                  <a:gd name="connsiteY9" fmla="*/ 900100 h 18002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00200" h="1800200">
                    <a:moveTo>
                      <a:pt x="0" y="900100"/>
                    </a:moveTo>
                    <a:cubicBezTo>
                      <a:pt x="0" y="661379"/>
                      <a:pt x="94832" y="432435"/>
                      <a:pt x="263634" y="263633"/>
                    </a:cubicBezTo>
                    <a:cubicBezTo>
                      <a:pt x="432436" y="94832"/>
                      <a:pt x="661380" y="0"/>
                      <a:pt x="900101" y="1"/>
                    </a:cubicBezTo>
                    <a:cubicBezTo>
                      <a:pt x="1138822" y="1"/>
                      <a:pt x="1367766" y="94833"/>
                      <a:pt x="1536568" y="263635"/>
                    </a:cubicBezTo>
                    <a:cubicBezTo>
                      <a:pt x="1705369" y="432437"/>
                      <a:pt x="1800201" y="661381"/>
                      <a:pt x="1800200" y="900102"/>
                    </a:cubicBezTo>
                    <a:cubicBezTo>
                      <a:pt x="1800200" y="1138823"/>
                      <a:pt x="1705368" y="1367767"/>
                      <a:pt x="1536567" y="1536569"/>
                    </a:cubicBezTo>
                    <a:cubicBezTo>
                      <a:pt x="1367765" y="1705371"/>
                      <a:pt x="1138821" y="1800202"/>
                      <a:pt x="900100" y="1800202"/>
                    </a:cubicBezTo>
                    <a:cubicBezTo>
                      <a:pt x="661379" y="1800202"/>
                      <a:pt x="432435" y="1705370"/>
                      <a:pt x="263633" y="1536568"/>
                    </a:cubicBezTo>
                    <a:cubicBezTo>
                      <a:pt x="94832" y="1367766"/>
                      <a:pt x="0" y="1138822"/>
                      <a:pt x="0" y="900101"/>
                    </a:cubicBezTo>
                    <a:lnTo>
                      <a:pt x="0" y="900100"/>
                    </a:lnTo>
                    <a:close/>
                  </a:path>
                </a:pathLst>
              </a:custGeom>
              <a:solidFill>
                <a:schemeClr val="bg2"/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anchor="ctr"/>
              <a:lstStyle/>
              <a:p>
                <a:pPr algn="ctr"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 sz="1800" kern="0">
                  <a:solidFill>
                    <a:srgbClr val="FFFFFF"/>
                  </a:solidFill>
                  <a:latin typeface="Arial" panose="020B0604020202020204"/>
                  <a:ea typeface="宋体" panose="02010600030101010101" pitchFamily="2" charset="-122"/>
                </a:endParaRPr>
              </a:p>
            </p:txBody>
          </p:sp>
          <p:sp>
            <p:nvSpPr>
              <p:cNvPr id="53" name="TextBox 143">
                <a:extLst>
                  <a:ext uri="{FF2B5EF4-FFF2-40B4-BE49-F238E27FC236}">
                    <a16:creationId xmlns:a16="http://schemas.microsoft.com/office/drawing/2014/main" id="{084C2D8E-1920-41D5-8CA0-4D6EAC17B37C}"/>
                  </a:ext>
                </a:extLst>
              </p:cNvPr>
              <p:cNvSpPr txBox="1"/>
              <p:nvPr/>
            </p:nvSpPr>
            <p:spPr>
              <a:xfrm>
                <a:off x="4479438" y="845114"/>
                <a:ext cx="526213" cy="6155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lvl="1">
                  <a:defRPr/>
                </a:pPr>
                <a:r>
                  <a:rPr lang="en-US" altLang="zh-CN" sz="2400" spc="225" dirty="0">
                    <a:solidFill>
                      <a:srgbClr val="FFFFFF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</a:p>
            </p:txBody>
          </p:sp>
        </p:grpSp>
        <p:sp>
          <p:nvSpPr>
            <p:cNvPr id="51" name="矩形 39">
              <a:extLst>
                <a:ext uri="{FF2B5EF4-FFF2-40B4-BE49-F238E27FC236}">
                  <a16:creationId xmlns:a16="http://schemas.microsoft.com/office/drawing/2014/main" id="{4CFB049E-6F26-4A87-8B20-63E1851171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201643" y="830510"/>
              <a:ext cx="3762377" cy="5575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>
                <a:lnSpc>
                  <a:spcPct val="150000"/>
                </a:lnSpc>
                <a:spcBef>
                  <a:spcPts val="751"/>
                </a:spcBef>
                <a:defRPr/>
              </a:pPr>
              <a:r>
                <a:rPr lang="en-US" altLang="zh-CN" sz="1600" dirty="0">
                  <a:solidFill>
                    <a:srgbClr val="0A7A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【 </a:t>
              </a:r>
              <a:r>
                <a:rPr lang="zh-CN" altLang="en-US" sz="1600" dirty="0">
                  <a:solidFill>
                    <a:srgbClr val="0A7A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总结反思 </a:t>
              </a:r>
              <a:r>
                <a:rPr lang="en-US" altLang="zh-CN" sz="1600" dirty="0">
                  <a:solidFill>
                    <a:srgbClr val="0A7A98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宋体" panose="02010600030101010101" pitchFamily="2" charset="-122"/>
                </a:rPr>
                <a:t>】</a:t>
              </a:r>
              <a:endParaRPr lang="zh-CN" altLang="en-US" sz="1600" dirty="0">
                <a:solidFill>
                  <a:srgbClr val="0A7A98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3948625" y="2316703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defRPr/>
            </a:pPr>
            <a:r>
              <a:rPr lang="zh-CN" altLang="en-US" sz="3600" b="1" spc="300" dirty="0">
                <a:solidFill>
                  <a:srgbClr val="3992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总结反思</a:t>
            </a:r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3991695" y="3144202"/>
            <a:ext cx="3940199" cy="0"/>
          </a:xfrm>
          <a:prstGeom prst="line">
            <a:avLst/>
          </a:prstGeom>
          <a:ln w="9525">
            <a:solidFill>
              <a:schemeClr val="bg2"/>
            </a:solidFill>
            <a:prstDash val="soli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2123728" y="1707655"/>
            <a:ext cx="1512168" cy="1512168"/>
            <a:chOff x="2118480" y="1316166"/>
            <a:chExt cx="1512168" cy="1512168"/>
          </a:xfrm>
        </p:grpSpPr>
        <p:sp>
          <p:nvSpPr>
            <p:cNvPr id="17" name="椭圆 16"/>
            <p:cNvSpPr/>
            <p:nvPr/>
          </p:nvSpPr>
          <p:spPr>
            <a:xfrm>
              <a:off x="2118480" y="1316166"/>
              <a:ext cx="1512168" cy="151216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3992B5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TextBox 67"/>
            <p:cNvSpPr txBox="1"/>
            <p:nvPr/>
          </p:nvSpPr>
          <p:spPr>
            <a:xfrm>
              <a:off x="2396584" y="1556810"/>
              <a:ext cx="11620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>
                <a:defRPr/>
              </a:pPr>
              <a:r>
                <a:rPr lang="en-US" altLang="zh-CN" sz="6000" spc="225" dirty="0">
                  <a:solidFill>
                    <a:srgbClr val="FFFFFF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05</a:t>
              </a:r>
              <a:endParaRPr lang="zh-CN" altLang="en-US" sz="6000" spc="225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11">
            <a:extLst>
              <a:ext uri="{FF2B5EF4-FFF2-40B4-BE49-F238E27FC236}">
                <a16:creationId xmlns:a16="http://schemas.microsoft.com/office/drawing/2014/main" id="{2092618F-3070-4E59-AC5C-7F46C95B8749}"/>
              </a:ext>
            </a:extLst>
          </p:cNvPr>
          <p:cNvGrpSpPr/>
          <p:nvPr/>
        </p:nvGrpSpPr>
        <p:grpSpPr bwMode="auto">
          <a:xfrm>
            <a:off x="3170617" y="1735138"/>
            <a:ext cx="4496435" cy="2019936"/>
            <a:chOff x="3338" y="2085"/>
            <a:chExt cx="7081" cy="3181"/>
          </a:xfrm>
        </p:grpSpPr>
        <p:sp>
          <p:nvSpPr>
            <p:cNvPr id="9" name="文本框 4">
              <a:extLst>
                <a:ext uri="{FF2B5EF4-FFF2-40B4-BE49-F238E27FC236}">
                  <a16:creationId xmlns:a16="http://schemas.microsoft.com/office/drawing/2014/main" id="{498A4E7F-400C-4E0B-A519-FC86E9D9B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" y="2085"/>
              <a:ext cx="4012" cy="1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4000" dirty="0">
                <a:solidFill>
                  <a:srgbClr val="008BA3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  <a:sym typeface="方正超粗黑简体" panose="03000509000000000000" pitchFamily="65" charset="-122"/>
              </a:endParaRPr>
            </a:p>
          </p:txBody>
        </p:sp>
        <p:sp>
          <p:nvSpPr>
            <p:cNvPr id="13" name="矩形 11">
              <a:extLst>
                <a:ext uri="{FF2B5EF4-FFF2-40B4-BE49-F238E27FC236}">
                  <a16:creationId xmlns:a16="http://schemas.microsoft.com/office/drawing/2014/main" id="{A72B5FF8-F6E7-482C-9367-008A74F88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8" y="4151"/>
              <a:ext cx="291" cy="1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4000" dirty="0">
                <a:solidFill>
                  <a:srgbClr val="7F7F7F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  <a:sym typeface="方正超粗黑简体" panose="03000509000000000000" pitchFamily="65" charset="-122"/>
              </a:endParaRPr>
            </a:p>
          </p:txBody>
        </p:sp>
      </p:grpSp>
      <p:pic>
        <p:nvPicPr>
          <p:cNvPr id="14" name="图片 13">
            <a:extLst>
              <a:ext uri="{FF2B5EF4-FFF2-40B4-BE49-F238E27FC236}">
                <a16:creationId xmlns:a16="http://schemas.microsoft.com/office/drawing/2014/main" id="{FB9A87E7-D67E-4765-A712-7FB2D69B5F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235809" y="2089152"/>
            <a:ext cx="1431244" cy="943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7360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3">
            <a:extLst>
              <a:ext uri="{FF2B5EF4-FFF2-40B4-BE49-F238E27FC236}">
                <a16:creationId xmlns:a16="http://schemas.microsoft.com/office/drawing/2014/main" id="{FB937AE9-EB5F-4AE0-835D-59830A802D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84219" y="44028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总结反思</a:t>
            </a:r>
            <a:endParaRPr lang="en-US" altLang="zh-CN" sz="2935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3F59DFF5-96B4-4AF7-921A-BA3738C010A1}"/>
              </a:ext>
            </a:extLst>
          </p:cNvPr>
          <p:cNvGrpSpPr/>
          <p:nvPr/>
        </p:nvGrpSpPr>
        <p:grpSpPr>
          <a:xfrm>
            <a:off x="3560422" y="121534"/>
            <a:ext cx="263341" cy="395013"/>
            <a:chOff x="5284519" y="1508166"/>
            <a:chExt cx="213756" cy="427512"/>
          </a:xfrm>
        </p:grpSpPr>
        <p:cxnSp>
          <p:nvCxnSpPr>
            <p:cNvPr id="19" name="直接连接符 18">
              <a:extLst>
                <a:ext uri="{FF2B5EF4-FFF2-40B4-BE49-F238E27FC236}">
                  <a16:creationId xmlns:a16="http://schemas.microsoft.com/office/drawing/2014/main" id="{D6905A3D-09D7-49DF-85DF-3D58384A4DEE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94AE858F-BCC3-4E17-A767-BA2C60C4AB17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E48E63E5-C18B-4845-9CF4-829F2F821477}"/>
              </a:ext>
            </a:extLst>
          </p:cNvPr>
          <p:cNvSpPr txBox="1"/>
          <p:nvPr/>
        </p:nvSpPr>
        <p:spPr>
          <a:xfrm>
            <a:off x="398106" y="920620"/>
            <a:ext cx="8503298" cy="31046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/>
              <a:t>创新特色：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1.</a:t>
            </a:r>
            <a:r>
              <a:rPr lang="zh-CN" altLang="en-US" dirty="0"/>
              <a:t>采用</a:t>
            </a:r>
            <a:r>
              <a:rPr lang="en-US" altLang="zh-CN" dirty="0"/>
              <a:t>Qt</a:t>
            </a:r>
            <a:r>
              <a:rPr lang="zh-CN" altLang="en-US" dirty="0"/>
              <a:t>跨平台软件开发框架对</a:t>
            </a:r>
            <a:r>
              <a:rPr lang="en-US" altLang="zh-CN" dirty="0"/>
              <a:t>C++</a:t>
            </a:r>
            <a:r>
              <a:rPr lang="zh-CN" altLang="en-US" dirty="0"/>
              <a:t>源程序进行封装、前端图形化设计，使得系统交互性更强，功能更加全面；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2.</a:t>
            </a:r>
            <a:r>
              <a:rPr lang="zh-CN" altLang="en-US" dirty="0"/>
              <a:t>采用</a:t>
            </a:r>
            <a:r>
              <a:rPr lang="en-US" altLang="zh-CN" dirty="0"/>
              <a:t>MD5</a:t>
            </a:r>
            <a:r>
              <a:rPr lang="zh-CN" altLang="en-US" dirty="0"/>
              <a:t>加密算法对用户信息进行加密，提高账户安全性；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3.</a:t>
            </a:r>
            <a:r>
              <a:rPr lang="zh-CN" altLang="en-US" dirty="0"/>
              <a:t>链接</a:t>
            </a:r>
            <a:r>
              <a:rPr lang="en-US" altLang="zh-CN" dirty="0" err="1"/>
              <a:t>PostgreSql</a:t>
            </a:r>
            <a:r>
              <a:rPr lang="zh-CN" altLang="en-US" dirty="0"/>
              <a:t>数据库，用以存储账户信息，提高账户安全性；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4.</a:t>
            </a:r>
            <a:r>
              <a:rPr lang="zh-CN" altLang="en-US" dirty="0"/>
              <a:t>账户密码均采用正则表达式限制，仅可由数字和字母组成；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5.</a:t>
            </a:r>
            <a:r>
              <a:rPr lang="zh-CN" altLang="en-US" dirty="0"/>
              <a:t>地图展示编写鼠标滚轮、拖拽等事件，并且通过</a:t>
            </a:r>
            <a:r>
              <a:rPr lang="en-US" altLang="zh-CN" dirty="0"/>
              <a:t>Photoshop</a:t>
            </a:r>
            <a:r>
              <a:rPr lang="zh-CN" altLang="en-US" dirty="0"/>
              <a:t>合成出高分辨率的地图图片，使得系统可以将地图放大数倍；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6.</a:t>
            </a:r>
            <a:r>
              <a:rPr lang="zh-CN" altLang="en-US" dirty="0"/>
              <a:t>景点介绍功能采用本地磁盘读写，使得系统不联网时也能够使用部分功能；</a:t>
            </a:r>
            <a:endParaRPr lang="en-US" altLang="zh-CN" dirty="0"/>
          </a:p>
          <a:p>
            <a:pPr>
              <a:lnSpc>
                <a:spcPct val="150000"/>
              </a:lnSpc>
            </a:pPr>
            <a:r>
              <a:rPr lang="en-US" altLang="zh-CN" dirty="0"/>
              <a:t>7.</a:t>
            </a:r>
            <a:r>
              <a:rPr lang="zh-CN" altLang="en-US" dirty="0"/>
              <a:t>景点推荐功能采用</a:t>
            </a:r>
            <a:r>
              <a:rPr lang="en-US" altLang="zh-CN" dirty="0" err="1"/>
              <a:t>kmp</a:t>
            </a:r>
            <a:r>
              <a:rPr lang="zh-CN" altLang="en-US" dirty="0"/>
              <a:t>算法，对给定的关键字进行字符串匹配，灵活推荐景点；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433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7" name="直接连接符​​ 14"/>
          <p:cNvCxnSpPr/>
          <p:nvPr/>
        </p:nvCxnSpPr>
        <p:spPr>
          <a:xfrm>
            <a:off x="5647419" y="468661"/>
            <a:ext cx="3057760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​​ 14"/>
          <p:cNvCxnSpPr/>
          <p:nvPr/>
        </p:nvCxnSpPr>
        <p:spPr>
          <a:xfrm>
            <a:off x="362112" y="468661"/>
            <a:ext cx="3057760" cy="0"/>
          </a:xfrm>
          <a:prstGeom prst="line">
            <a:avLst/>
          </a:prstGeom>
          <a:ln w="9525">
            <a:solidFill>
              <a:schemeClr val="accent3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20">
            <a:extLst>
              <a:ext uri="{FF2B5EF4-FFF2-40B4-BE49-F238E27FC236}">
                <a16:creationId xmlns:a16="http://schemas.microsoft.com/office/drawing/2014/main" id="{2326C10F-078D-4CFB-A0C0-320CF625B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14421" y="3163415"/>
            <a:ext cx="202407" cy="1804988"/>
          </a:xfrm>
          <a:prstGeom prst="rect">
            <a:avLst/>
          </a:prstGeom>
          <a:solidFill>
            <a:srgbClr val="C5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351">
              <a:latin typeface="Arial" pitchFamily="34" charset="0"/>
            </a:endParaRPr>
          </a:p>
        </p:txBody>
      </p:sp>
      <p:sp>
        <p:nvSpPr>
          <p:cNvPr id="17" name="矩形 3">
            <a:extLst>
              <a:ext uri="{FF2B5EF4-FFF2-40B4-BE49-F238E27FC236}">
                <a16:creationId xmlns:a16="http://schemas.microsoft.com/office/drawing/2014/main" id="{DA59F0C6-5BD1-43B4-8DFC-F4FA8164C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35026" y="3155823"/>
            <a:ext cx="225029" cy="1804988"/>
          </a:xfrm>
          <a:prstGeom prst="rect">
            <a:avLst/>
          </a:prstGeom>
          <a:solidFill>
            <a:srgbClr val="C5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351">
              <a:latin typeface="Arial" pitchFamily="34" charset="0"/>
            </a:endParaRPr>
          </a:p>
        </p:txBody>
      </p:sp>
      <p:sp>
        <p:nvSpPr>
          <p:cNvPr id="18" name="任意多边形 9">
            <a:extLst>
              <a:ext uri="{FF2B5EF4-FFF2-40B4-BE49-F238E27FC236}">
                <a16:creationId xmlns:a16="http://schemas.microsoft.com/office/drawing/2014/main" id="{AFD5FBEC-3006-46FA-A001-0C51A4CE32D0}"/>
              </a:ext>
            </a:extLst>
          </p:cNvPr>
          <p:cNvSpPr/>
          <p:nvPr/>
        </p:nvSpPr>
        <p:spPr bwMode="auto">
          <a:xfrm rot="5400000">
            <a:off x="3615944" y="497189"/>
            <a:ext cx="2047629" cy="3923111"/>
          </a:xfrm>
          <a:custGeom>
            <a:avLst/>
            <a:gdLst>
              <a:gd name="T0" fmla="*/ 4741648 w 3571254"/>
              <a:gd name="T1" fmla="*/ 5496123 h 6858000"/>
              <a:gd name="T2" fmla="*/ 5083950 w 3571254"/>
              <a:gd name="T3" fmla="*/ 5810682 h 6858000"/>
              <a:gd name="T4" fmla="*/ 4741648 w 3571254"/>
              <a:gd name="T5" fmla="*/ 6125240 h 6858000"/>
              <a:gd name="T6" fmla="*/ 4741648 w 3571254"/>
              <a:gd name="T7" fmla="*/ 5496123 h 6858000"/>
              <a:gd name="T8" fmla="*/ 4741648 w 3571254"/>
              <a:gd name="T9" fmla="*/ 4480595 h 6858000"/>
              <a:gd name="T10" fmla="*/ 5083950 w 3571254"/>
              <a:gd name="T11" fmla="*/ 4795152 h 6858000"/>
              <a:gd name="T12" fmla="*/ 4741648 w 3571254"/>
              <a:gd name="T13" fmla="*/ 5109710 h 6858000"/>
              <a:gd name="T14" fmla="*/ 4741648 w 3571254"/>
              <a:gd name="T15" fmla="*/ 4480595 h 6858000"/>
              <a:gd name="T16" fmla="*/ 4741648 w 3571254"/>
              <a:gd name="T17" fmla="*/ 3465066 h 6858000"/>
              <a:gd name="T18" fmla="*/ 5083950 w 3571254"/>
              <a:gd name="T19" fmla="*/ 3779625 h 6858000"/>
              <a:gd name="T20" fmla="*/ 4741648 w 3571254"/>
              <a:gd name="T21" fmla="*/ 4094182 h 6858000"/>
              <a:gd name="T22" fmla="*/ 4741648 w 3571254"/>
              <a:gd name="T23" fmla="*/ 3465066 h 6858000"/>
              <a:gd name="T24" fmla="*/ 4741648 w 3571254"/>
              <a:gd name="T25" fmla="*/ 2449538 h 6858000"/>
              <a:gd name="T26" fmla="*/ 5083950 w 3571254"/>
              <a:gd name="T27" fmla="*/ 2764096 h 6858000"/>
              <a:gd name="T28" fmla="*/ 4741648 w 3571254"/>
              <a:gd name="T29" fmla="*/ 3078656 h 6858000"/>
              <a:gd name="T30" fmla="*/ 4741648 w 3571254"/>
              <a:gd name="T31" fmla="*/ 2449538 h 6858000"/>
              <a:gd name="T32" fmla="*/ 4741648 w 3571254"/>
              <a:gd name="T33" fmla="*/ 1434009 h 6858000"/>
              <a:gd name="T34" fmla="*/ 5083950 w 3571254"/>
              <a:gd name="T35" fmla="*/ 1748570 h 6858000"/>
              <a:gd name="T36" fmla="*/ 4741648 w 3571254"/>
              <a:gd name="T37" fmla="*/ 2063128 h 6858000"/>
              <a:gd name="T38" fmla="*/ 4741648 w 3571254"/>
              <a:gd name="T39" fmla="*/ 1434009 h 6858000"/>
              <a:gd name="T40" fmla="*/ 0 w 3571254"/>
              <a:gd name="T41" fmla="*/ 0 h 6858000"/>
              <a:gd name="T42" fmla="*/ 4741648 w 3571254"/>
              <a:gd name="T43" fmla="*/ 0 h 6858000"/>
              <a:gd name="T44" fmla="*/ 4741648 w 3571254"/>
              <a:gd name="T45" fmla="*/ 1434009 h 6858000"/>
              <a:gd name="T46" fmla="*/ 4399346 w 3571254"/>
              <a:gd name="T47" fmla="*/ 1748570 h 6858000"/>
              <a:gd name="T48" fmla="*/ 4741648 w 3571254"/>
              <a:gd name="T49" fmla="*/ 2063128 h 6858000"/>
              <a:gd name="T50" fmla="*/ 4741648 w 3571254"/>
              <a:gd name="T51" fmla="*/ 2449538 h 6858000"/>
              <a:gd name="T52" fmla="*/ 4399346 w 3571254"/>
              <a:gd name="T53" fmla="*/ 2764096 h 6858000"/>
              <a:gd name="T54" fmla="*/ 4741648 w 3571254"/>
              <a:gd name="T55" fmla="*/ 3078656 h 6858000"/>
              <a:gd name="T56" fmla="*/ 4741648 w 3571254"/>
              <a:gd name="T57" fmla="*/ 3465066 h 6858000"/>
              <a:gd name="T58" fmla="*/ 4399346 w 3571254"/>
              <a:gd name="T59" fmla="*/ 3779625 h 6858000"/>
              <a:gd name="T60" fmla="*/ 4741648 w 3571254"/>
              <a:gd name="T61" fmla="*/ 4094182 h 6858000"/>
              <a:gd name="T62" fmla="*/ 4741648 w 3571254"/>
              <a:gd name="T63" fmla="*/ 4480595 h 6858000"/>
              <a:gd name="T64" fmla="*/ 4399346 w 3571254"/>
              <a:gd name="T65" fmla="*/ 4795152 h 6858000"/>
              <a:gd name="T66" fmla="*/ 4741648 w 3571254"/>
              <a:gd name="T67" fmla="*/ 5109710 h 6858000"/>
              <a:gd name="T68" fmla="*/ 4741648 w 3571254"/>
              <a:gd name="T69" fmla="*/ 5496123 h 6858000"/>
              <a:gd name="T70" fmla="*/ 4399346 w 3571254"/>
              <a:gd name="T71" fmla="*/ 5810682 h 6858000"/>
              <a:gd name="T72" fmla="*/ 4741648 w 3571254"/>
              <a:gd name="T73" fmla="*/ 6125240 h 6858000"/>
              <a:gd name="T74" fmla="*/ 4741648 w 3571254"/>
              <a:gd name="T75" fmla="*/ 7974755 h 6858000"/>
              <a:gd name="T76" fmla="*/ 0 w 3571254"/>
              <a:gd name="T77" fmla="*/ 7974755 h 6858000"/>
              <a:gd name="T78" fmla="*/ 0 w 3571254"/>
              <a:gd name="T79" fmla="*/ 0 h 6858000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</a:gdLst>
            <a:ahLst/>
            <a:cxnLst>
              <a:cxn ang="T80">
                <a:pos x="T0" y="T1"/>
              </a:cxn>
              <a:cxn ang="T81">
                <a:pos x="T2" y="T3"/>
              </a:cxn>
              <a:cxn ang="T82">
                <a:pos x="T4" y="T5"/>
              </a:cxn>
              <a:cxn ang="T83">
                <a:pos x="T6" y="T7"/>
              </a:cxn>
              <a:cxn ang="T84">
                <a:pos x="T8" y="T9"/>
              </a:cxn>
              <a:cxn ang="T85">
                <a:pos x="T10" y="T11"/>
              </a:cxn>
              <a:cxn ang="T86">
                <a:pos x="T12" y="T13"/>
              </a:cxn>
              <a:cxn ang="T87">
                <a:pos x="T14" y="T15"/>
              </a:cxn>
              <a:cxn ang="T88">
                <a:pos x="T16" y="T17"/>
              </a:cxn>
              <a:cxn ang="T89">
                <a:pos x="T18" y="T19"/>
              </a:cxn>
              <a:cxn ang="T90">
                <a:pos x="T20" y="T21"/>
              </a:cxn>
              <a:cxn ang="T91">
                <a:pos x="T22" y="T23"/>
              </a:cxn>
              <a:cxn ang="T92">
                <a:pos x="T24" y="T25"/>
              </a:cxn>
              <a:cxn ang="T93">
                <a:pos x="T26" y="T27"/>
              </a:cxn>
              <a:cxn ang="T94">
                <a:pos x="T28" y="T29"/>
              </a:cxn>
              <a:cxn ang="T95">
                <a:pos x="T30" y="T31"/>
              </a:cxn>
              <a:cxn ang="T96">
                <a:pos x="T32" y="T33"/>
              </a:cxn>
              <a:cxn ang="T97">
                <a:pos x="T34" y="T35"/>
              </a:cxn>
              <a:cxn ang="T98">
                <a:pos x="T36" y="T37"/>
              </a:cxn>
              <a:cxn ang="T99">
                <a:pos x="T38" y="T39"/>
              </a:cxn>
              <a:cxn ang="T100">
                <a:pos x="T40" y="T41"/>
              </a:cxn>
              <a:cxn ang="T101">
                <a:pos x="T42" y="T43"/>
              </a:cxn>
              <a:cxn ang="T102">
                <a:pos x="T44" y="T45"/>
              </a:cxn>
              <a:cxn ang="T103">
                <a:pos x="T46" y="T47"/>
              </a:cxn>
              <a:cxn ang="T104">
                <a:pos x="T48" y="T49"/>
              </a:cxn>
              <a:cxn ang="T105">
                <a:pos x="T50" y="T51"/>
              </a:cxn>
              <a:cxn ang="T106">
                <a:pos x="T52" y="T53"/>
              </a:cxn>
              <a:cxn ang="T107">
                <a:pos x="T54" y="T55"/>
              </a:cxn>
              <a:cxn ang="T108">
                <a:pos x="T56" y="T57"/>
              </a:cxn>
              <a:cxn ang="T109">
                <a:pos x="T58" y="T59"/>
              </a:cxn>
              <a:cxn ang="T110">
                <a:pos x="T60" y="T61"/>
              </a:cxn>
              <a:cxn ang="T111">
                <a:pos x="T62" y="T63"/>
              </a:cxn>
              <a:cxn ang="T112">
                <a:pos x="T64" y="T65"/>
              </a:cxn>
              <a:cxn ang="T113">
                <a:pos x="T66" y="T67"/>
              </a:cxn>
              <a:cxn ang="T114">
                <a:pos x="T68" y="T69"/>
              </a:cxn>
              <a:cxn ang="T115">
                <a:pos x="T70" y="T71"/>
              </a:cxn>
              <a:cxn ang="T116">
                <a:pos x="T72" y="T73"/>
              </a:cxn>
              <a:cxn ang="T117">
                <a:pos x="T74" y="T75"/>
              </a:cxn>
              <a:cxn ang="T118">
                <a:pos x="T76" y="T77"/>
              </a:cxn>
              <a:cxn ang="T119">
                <a:pos x="T78" y="T79"/>
              </a:cxn>
            </a:cxnLst>
            <a:rect l="0" t="0" r="r" b="b"/>
            <a:pathLst>
              <a:path w="3571254" h="6858000">
                <a:moveTo>
                  <a:pt x="3330802" y="4726466"/>
                </a:moveTo>
                <a:cubicBezTo>
                  <a:pt x="3463600" y="4726466"/>
                  <a:pt x="3571254" y="4847577"/>
                  <a:pt x="3571254" y="4996975"/>
                </a:cubicBezTo>
                <a:cubicBezTo>
                  <a:pt x="3571254" y="5146373"/>
                  <a:pt x="3463600" y="5267484"/>
                  <a:pt x="3330802" y="5267484"/>
                </a:cubicBezTo>
                <a:lnTo>
                  <a:pt x="3330802" y="4726466"/>
                </a:lnTo>
                <a:close/>
                <a:moveTo>
                  <a:pt x="3330802" y="3853148"/>
                </a:moveTo>
                <a:cubicBezTo>
                  <a:pt x="3463600" y="3853148"/>
                  <a:pt x="3571254" y="3974259"/>
                  <a:pt x="3571254" y="4123657"/>
                </a:cubicBezTo>
                <a:cubicBezTo>
                  <a:pt x="3571254" y="4273055"/>
                  <a:pt x="3463600" y="4394166"/>
                  <a:pt x="3330802" y="4394166"/>
                </a:cubicBezTo>
                <a:lnTo>
                  <a:pt x="3330802" y="3853148"/>
                </a:lnTo>
                <a:close/>
                <a:moveTo>
                  <a:pt x="3330802" y="2979831"/>
                </a:moveTo>
                <a:cubicBezTo>
                  <a:pt x="3463600" y="2979831"/>
                  <a:pt x="3571254" y="3100942"/>
                  <a:pt x="3571254" y="3250340"/>
                </a:cubicBezTo>
                <a:cubicBezTo>
                  <a:pt x="3571254" y="3399738"/>
                  <a:pt x="3463600" y="3520849"/>
                  <a:pt x="3330802" y="3520849"/>
                </a:cubicBezTo>
                <a:lnTo>
                  <a:pt x="3330802" y="2979831"/>
                </a:lnTo>
                <a:close/>
                <a:moveTo>
                  <a:pt x="3330802" y="2106514"/>
                </a:moveTo>
                <a:cubicBezTo>
                  <a:pt x="3463600" y="2106514"/>
                  <a:pt x="3571254" y="2227625"/>
                  <a:pt x="3571254" y="2377023"/>
                </a:cubicBezTo>
                <a:cubicBezTo>
                  <a:pt x="3571254" y="2526421"/>
                  <a:pt x="3463600" y="2647532"/>
                  <a:pt x="3330802" y="2647532"/>
                </a:cubicBezTo>
                <a:lnTo>
                  <a:pt x="3330802" y="2106514"/>
                </a:lnTo>
                <a:close/>
                <a:moveTo>
                  <a:pt x="3330802" y="1233197"/>
                </a:moveTo>
                <a:cubicBezTo>
                  <a:pt x="3463600" y="1233197"/>
                  <a:pt x="3571254" y="1354308"/>
                  <a:pt x="3571254" y="1503706"/>
                </a:cubicBezTo>
                <a:cubicBezTo>
                  <a:pt x="3571254" y="1653104"/>
                  <a:pt x="3463600" y="1774215"/>
                  <a:pt x="3330802" y="1774215"/>
                </a:cubicBezTo>
                <a:lnTo>
                  <a:pt x="3330802" y="1233197"/>
                </a:lnTo>
                <a:close/>
                <a:moveTo>
                  <a:pt x="0" y="0"/>
                </a:moveTo>
                <a:lnTo>
                  <a:pt x="3330802" y="0"/>
                </a:lnTo>
                <a:lnTo>
                  <a:pt x="3330802" y="1233197"/>
                </a:lnTo>
                <a:cubicBezTo>
                  <a:pt x="3198004" y="1233197"/>
                  <a:pt x="3090350" y="1354308"/>
                  <a:pt x="3090350" y="1503706"/>
                </a:cubicBezTo>
                <a:cubicBezTo>
                  <a:pt x="3090350" y="1653104"/>
                  <a:pt x="3198004" y="1774215"/>
                  <a:pt x="3330802" y="1774215"/>
                </a:cubicBezTo>
                <a:lnTo>
                  <a:pt x="3330802" y="2106514"/>
                </a:lnTo>
                <a:cubicBezTo>
                  <a:pt x="3198004" y="2106514"/>
                  <a:pt x="3090350" y="2227625"/>
                  <a:pt x="3090350" y="2377023"/>
                </a:cubicBezTo>
                <a:cubicBezTo>
                  <a:pt x="3090350" y="2526421"/>
                  <a:pt x="3198004" y="2647532"/>
                  <a:pt x="3330802" y="2647532"/>
                </a:cubicBezTo>
                <a:lnTo>
                  <a:pt x="3330802" y="2979831"/>
                </a:lnTo>
                <a:cubicBezTo>
                  <a:pt x="3198004" y="2979831"/>
                  <a:pt x="3090350" y="3100942"/>
                  <a:pt x="3090350" y="3250340"/>
                </a:cubicBezTo>
                <a:cubicBezTo>
                  <a:pt x="3090350" y="3399738"/>
                  <a:pt x="3198004" y="3520849"/>
                  <a:pt x="3330802" y="3520849"/>
                </a:cubicBezTo>
                <a:lnTo>
                  <a:pt x="3330802" y="3853148"/>
                </a:lnTo>
                <a:cubicBezTo>
                  <a:pt x="3198004" y="3853148"/>
                  <a:pt x="3090350" y="3974259"/>
                  <a:pt x="3090350" y="4123657"/>
                </a:cubicBezTo>
                <a:cubicBezTo>
                  <a:pt x="3090350" y="4273055"/>
                  <a:pt x="3198004" y="4394166"/>
                  <a:pt x="3330802" y="4394166"/>
                </a:cubicBezTo>
                <a:lnTo>
                  <a:pt x="3330802" y="4726466"/>
                </a:lnTo>
                <a:cubicBezTo>
                  <a:pt x="3198004" y="4726466"/>
                  <a:pt x="3090350" y="4847577"/>
                  <a:pt x="3090350" y="4996975"/>
                </a:cubicBezTo>
                <a:cubicBezTo>
                  <a:pt x="3090350" y="5146373"/>
                  <a:pt x="3198004" y="5267484"/>
                  <a:pt x="3330802" y="5267484"/>
                </a:cubicBezTo>
                <a:lnTo>
                  <a:pt x="3330802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2B2A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/>
          <a:lstStyle/>
          <a:p>
            <a:endParaRPr lang="zh-CN" altLang="en-US" sz="1013" dirty="0"/>
          </a:p>
        </p:txBody>
      </p:sp>
      <p:sp>
        <p:nvSpPr>
          <p:cNvPr id="19" name="文本框 47">
            <a:extLst>
              <a:ext uri="{FF2B5EF4-FFF2-40B4-BE49-F238E27FC236}">
                <a16:creationId xmlns:a16="http://schemas.microsoft.com/office/drawing/2014/main" id="{0271998E-1342-477F-88E7-8685DEC1EB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87306" y="1801417"/>
            <a:ext cx="3287315" cy="12022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285750" indent="-285750"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endParaRPr lang="zh-CN" altLang="en-US" sz="800" dirty="0">
              <a:solidFill>
                <a:schemeClr val="bg1">
                  <a:lumMod val="9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0" name="KSO_Shape">
            <a:extLst>
              <a:ext uri="{FF2B5EF4-FFF2-40B4-BE49-F238E27FC236}">
                <a16:creationId xmlns:a16="http://schemas.microsoft.com/office/drawing/2014/main" id="{418E6E50-EEB0-49EE-B0C5-19D6E7F91F36}"/>
              </a:ext>
            </a:extLst>
          </p:cNvPr>
          <p:cNvSpPr/>
          <p:nvPr/>
        </p:nvSpPr>
        <p:spPr bwMode="auto">
          <a:xfrm>
            <a:off x="2613322" y="4448769"/>
            <a:ext cx="400461" cy="457449"/>
          </a:xfrm>
          <a:custGeom>
            <a:avLst/>
            <a:gdLst>
              <a:gd name="T0" fmla="*/ 2147483646 w 12314"/>
              <a:gd name="T1" fmla="*/ 2147483646 h 13689"/>
              <a:gd name="T2" fmla="*/ 2147483646 w 12314"/>
              <a:gd name="T3" fmla="*/ 2147483646 h 13689"/>
              <a:gd name="T4" fmla="*/ 2147483646 w 12314"/>
              <a:gd name="T5" fmla="*/ 2147483646 h 13689"/>
              <a:gd name="T6" fmla="*/ 2147483646 w 12314"/>
              <a:gd name="T7" fmla="*/ 2147483646 h 13689"/>
              <a:gd name="T8" fmla="*/ 2147483646 w 12314"/>
              <a:gd name="T9" fmla="*/ 2147483646 h 13689"/>
              <a:gd name="T10" fmla="*/ 2147483646 w 12314"/>
              <a:gd name="T11" fmla="*/ 2147483646 h 13689"/>
              <a:gd name="T12" fmla="*/ 2147483646 w 12314"/>
              <a:gd name="T13" fmla="*/ 2147483646 h 13689"/>
              <a:gd name="T14" fmla="*/ 2147483646 w 12314"/>
              <a:gd name="T15" fmla="*/ 2147483646 h 13689"/>
              <a:gd name="T16" fmla="*/ 2147483646 w 12314"/>
              <a:gd name="T17" fmla="*/ 2147483646 h 13689"/>
              <a:gd name="T18" fmla="*/ 2147483646 w 12314"/>
              <a:gd name="T19" fmla="*/ 2147483646 h 13689"/>
              <a:gd name="T20" fmla="*/ 2147483646 w 12314"/>
              <a:gd name="T21" fmla="*/ 2147483646 h 13689"/>
              <a:gd name="T22" fmla="*/ 2147483646 w 12314"/>
              <a:gd name="T23" fmla="*/ 2147483646 h 13689"/>
              <a:gd name="T24" fmla="*/ 2147483646 w 12314"/>
              <a:gd name="T25" fmla="*/ 2147483646 h 13689"/>
              <a:gd name="T26" fmla="*/ 2147483646 w 12314"/>
              <a:gd name="T27" fmla="*/ 2147483646 h 13689"/>
              <a:gd name="T28" fmla="*/ 2147483646 w 12314"/>
              <a:gd name="T29" fmla="*/ 2147483646 h 13689"/>
              <a:gd name="T30" fmla="*/ 2147483646 w 12314"/>
              <a:gd name="T31" fmla="*/ 2147483646 h 13689"/>
              <a:gd name="T32" fmla="*/ 2147483646 w 12314"/>
              <a:gd name="T33" fmla="*/ 2147483646 h 13689"/>
              <a:gd name="T34" fmla="*/ 2147483646 w 12314"/>
              <a:gd name="T35" fmla="*/ 2147483646 h 13689"/>
              <a:gd name="T36" fmla="*/ 2147483646 w 12314"/>
              <a:gd name="T37" fmla="*/ 2147483646 h 13689"/>
              <a:gd name="T38" fmla="*/ 2147483646 w 12314"/>
              <a:gd name="T39" fmla="*/ 2147483646 h 13689"/>
              <a:gd name="T40" fmla="*/ 2147483646 w 12314"/>
              <a:gd name="T41" fmla="*/ 2147483646 h 13689"/>
              <a:gd name="T42" fmla="*/ 2147483646 w 12314"/>
              <a:gd name="T43" fmla="*/ 2147483646 h 13689"/>
              <a:gd name="T44" fmla="*/ 2147483646 w 12314"/>
              <a:gd name="T45" fmla="*/ 2147483646 h 13689"/>
              <a:gd name="T46" fmla="*/ 2147483646 w 12314"/>
              <a:gd name="T47" fmla="*/ 2147483646 h 13689"/>
              <a:gd name="T48" fmla="*/ 2147483646 w 12314"/>
              <a:gd name="T49" fmla="*/ 2147483646 h 13689"/>
              <a:gd name="T50" fmla="*/ 2147483646 w 12314"/>
              <a:gd name="T51" fmla="*/ 2147483646 h 13689"/>
              <a:gd name="T52" fmla="*/ 2147483646 w 12314"/>
              <a:gd name="T53" fmla="*/ 2147483646 h 13689"/>
              <a:gd name="T54" fmla="*/ 2147483646 w 12314"/>
              <a:gd name="T55" fmla="*/ 2147483646 h 13689"/>
              <a:gd name="T56" fmla="*/ 2147483646 w 12314"/>
              <a:gd name="T57" fmla="*/ 2147483646 h 13689"/>
              <a:gd name="T58" fmla="*/ 2147483646 w 12314"/>
              <a:gd name="T59" fmla="*/ 2147483646 h 13689"/>
              <a:gd name="T60" fmla="*/ 2147483646 w 12314"/>
              <a:gd name="T61" fmla="*/ 2147483646 h 13689"/>
              <a:gd name="T62" fmla="*/ 2147483646 w 12314"/>
              <a:gd name="T63" fmla="*/ 1579232192 h 13689"/>
              <a:gd name="T64" fmla="*/ 2147483646 w 12314"/>
              <a:gd name="T65" fmla="*/ 2147483646 h 13689"/>
              <a:gd name="T66" fmla="*/ 2147483646 w 12314"/>
              <a:gd name="T67" fmla="*/ 2147483646 h 13689"/>
              <a:gd name="T68" fmla="*/ 2147483646 w 12314"/>
              <a:gd name="T69" fmla="*/ 2147483646 h 13689"/>
              <a:gd name="T70" fmla="*/ 2147483646 w 12314"/>
              <a:gd name="T71" fmla="*/ 2147483646 h 13689"/>
              <a:gd name="T72" fmla="*/ 2147483646 w 12314"/>
              <a:gd name="T73" fmla="*/ 2147483646 h 13689"/>
              <a:gd name="T74" fmla="*/ 2147483646 w 12314"/>
              <a:gd name="T75" fmla="*/ 2147483646 h 13689"/>
              <a:gd name="T76" fmla="*/ 2147483646 w 12314"/>
              <a:gd name="T77" fmla="*/ 2147483646 h 13689"/>
              <a:gd name="T78" fmla="*/ 2147483646 w 12314"/>
              <a:gd name="T79" fmla="*/ 2147483646 h 13689"/>
              <a:gd name="T80" fmla="*/ 2147483646 w 12314"/>
              <a:gd name="T81" fmla="*/ 2147483646 h 13689"/>
              <a:gd name="T82" fmla="*/ 2147483646 w 12314"/>
              <a:gd name="T83" fmla="*/ 2147483646 h 13689"/>
              <a:gd name="T84" fmla="*/ 2147483646 w 12314"/>
              <a:gd name="T85" fmla="*/ 2147483646 h 13689"/>
              <a:gd name="T86" fmla="*/ 2147483646 w 12314"/>
              <a:gd name="T87" fmla="*/ 2147483646 h 13689"/>
              <a:gd name="T88" fmla="*/ 2147483646 w 12314"/>
              <a:gd name="T89" fmla="*/ 2147483646 h 13689"/>
              <a:gd name="T90" fmla="*/ 2147483646 w 12314"/>
              <a:gd name="T91" fmla="*/ 2147483646 h 13689"/>
              <a:gd name="T92" fmla="*/ 2147483646 w 12314"/>
              <a:gd name="T93" fmla="*/ 2147483646 h 13689"/>
              <a:gd name="T94" fmla="*/ 2147483646 w 12314"/>
              <a:gd name="T95" fmla="*/ 2147483646 h 13689"/>
              <a:gd name="T96" fmla="*/ 2147483646 w 12314"/>
              <a:gd name="T97" fmla="*/ 2147483646 h 13689"/>
              <a:gd name="T98" fmla="*/ 2147483646 w 12314"/>
              <a:gd name="T99" fmla="*/ 2147483646 h 13689"/>
              <a:gd name="T100" fmla="*/ 2147483646 w 12314"/>
              <a:gd name="T101" fmla="*/ 2147483646 h 13689"/>
              <a:gd name="T102" fmla="*/ 2147483646 w 12314"/>
              <a:gd name="T103" fmla="*/ 2147483646 h 13689"/>
              <a:gd name="T104" fmla="*/ 2147483646 w 12314"/>
              <a:gd name="T105" fmla="*/ 2147483646 h 13689"/>
              <a:gd name="T106" fmla="*/ 2147483646 w 12314"/>
              <a:gd name="T107" fmla="*/ 2147483646 h 13689"/>
              <a:gd name="T108" fmla="*/ 2147483646 w 12314"/>
              <a:gd name="T109" fmla="*/ 2147483646 h 13689"/>
              <a:gd name="T110" fmla="*/ 2147483646 w 12314"/>
              <a:gd name="T111" fmla="*/ 2147483646 h 13689"/>
              <a:gd name="T112" fmla="*/ 2147483646 w 12314"/>
              <a:gd name="T113" fmla="*/ 2147483646 h 13689"/>
              <a:gd name="T114" fmla="*/ 2147483646 w 12314"/>
              <a:gd name="T115" fmla="*/ 2147483646 h 13689"/>
              <a:gd name="T116" fmla="*/ 2147483646 w 12314"/>
              <a:gd name="T117" fmla="*/ 2147483646 h 13689"/>
              <a:gd name="T118" fmla="*/ 2147483646 w 12314"/>
              <a:gd name="T119" fmla="*/ 2147483646 h 13689"/>
              <a:gd name="T120" fmla="*/ 2147483646 w 12314"/>
              <a:gd name="T121" fmla="*/ 2147483646 h 13689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12314" h="13689">
                <a:moveTo>
                  <a:pt x="4134" y="8848"/>
                </a:moveTo>
                <a:lnTo>
                  <a:pt x="4134" y="8848"/>
                </a:lnTo>
                <a:lnTo>
                  <a:pt x="3874" y="9264"/>
                </a:lnTo>
                <a:lnTo>
                  <a:pt x="3297" y="10196"/>
                </a:lnTo>
                <a:lnTo>
                  <a:pt x="2982" y="10704"/>
                </a:lnTo>
                <a:lnTo>
                  <a:pt x="2702" y="11160"/>
                </a:lnTo>
                <a:lnTo>
                  <a:pt x="2587" y="11349"/>
                </a:lnTo>
                <a:lnTo>
                  <a:pt x="2493" y="11504"/>
                </a:lnTo>
                <a:lnTo>
                  <a:pt x="2428" y="11615"/>
                </a:lnTo>
                <a:lnTo>
                  <a:pt x="2406" y="11651"/>
                </a:lnTo>
                <a:lnTo>
                  <a:pt x="2393" y="11675"/>
                </a:lnTo>
                <a:lnTo>
                  <a:pt x="2374" y="11716"/>
                </a:lnTo>
                <a:lnTo>
                  <a:pt x="2349" y="11770"/>
                </a:lnTo>
                <a:lnTo>
                  <a:pt x="2320" y="11838"/>
                </a:lnTo>
                <a:lnTo>
                  <a:pt x="2288" y="11916"/>
                </a:lnTo>
                <a:lnTo>
                  <a:pt x="2216" y="12095"/>
                </a:lnTo>
                <a:lnTo>
                  <a:pt x="2140" y="12288"/>
                </a:lnTo>
                <a:lnTo>
                  <a:pt x="2066" y="12480"/>
                </a:lnTo>
                <a:lnTo>
                  <a:pt x="2032" y="12571"/>
                </a:lnTo>
                <a:lnTo>
                  <a:pt x="2002" y="12654"/>
                </a:lnTo>
                <a:lnTo>
                  <a:pt x="1975" y="12728"/>
                </a:lnTo>
                <a:lnTo>
                  <a:pt x="1954" y="12793"/>
                </a:lnTo>
                <a:lnTo>
                  <a:pt x="1939" y="12843"/>
                </a:lnTo>
                <a:lnTo>
                  <a:pt x="1933" y="12863"/>
                </a:lnTo>
                <a:lnTo>
                  <a:pt x="1929" y="12879"/>
                </a:lnTo>
                <a:lnTo>
                  <a:pt x="1924" y="12905"/>
                </a:lnTo>
                <a:lnTo>
                  <a:pt x="1917" y="12928"/>
                </a:lnTo>
                <a:lnTo>
                  <a:pt x="1904" y="12968"/>
                </a:lnTo>
                <a:lnTo>
                  <a:pt x="1898" y="12986"/>
                </a:lnTo>
                <a:lnTo>
                  <a:pt x="1894" y="13002"/>
                </a:lnTo>
                <a:lnTo>
                  <a:pt x="1892" y="13017"/>
                </a:lnTo>
                <a:lnTo>
                  <a:pt x="1890" y="13031"/>
                </a:lnTo>
                <a:lnTo>
                  <a:pt x="1892" y="13038"/>
                </a:lnTo>
                <a:lnTo>
                  <a:pt x="1893" y="13044"/>
                </a:lnTo>
                <a:lnTo>
                  <a:pt x="1895" y="13051"/>
                </a:lnTo>
                <a:lnTo>
                  <a:pt x="1898" y="13057"/>
                </a:lnTo>
                <a:lnTo>
                  <a:pt x="1902" y="13064"/>
                </a:lnTo>
                <a:lnTo>
                  <a:pt x="1907" y="13070"/>
                </a:lnTo>
                <a:lnTo>
                  <a:pt x="1912" y="13076"/>
                </a:lnTo>
                <a:lnTo>
                  <a:pt x="1918" y="13083"/>
                </a:lnTo>
                <a:lnTo>
                  <a:pt x="1936" y="13096"/>
                </a:lnTo>
                <a:lnTo>
                  <a:pt x="1957" y="13110"/>
                </a:lnTo>
                <a:lnTo>
                  <a:pt x="1984" y="13124"/>
                </a:lnTo>
                <a:lnTo>
                  <a:pt x="2016" y="13140"/>
                </a:lnTo>
                <a:lnTo>
                  <a:pt x="2052" y="13155"/>
                </a:lnTo>
                <a:lnTo>
                  <a:pt x="2086" y="13169"/>
                </a:lnTo>
                <a:lnTo>
                  <a:pt x="2120" y="13181"/>
                </a:lnTo>
                <a:lnTo>
                  <a:pt x="2155" y="13190"/>
                </a:lnTo>
                <a:lnTo>
                  <a:pt x="2189" y="13199"/>
                </a:lnTo>
                <a:lnTo>
                  <a:pt x="2222" y="13206"/>
                </a:lnTo>
                <a:lnTo>
                  <a:pt x="2257" y="13213"/>
                </a:lnTo>
                <a:lnTo>
                  <a:pt x="2290" y="13217"/>
                </a:lnTo>
                <a:lnTo>
                  <a:pt x="2323" y="13223"/>
                </a:lnTo>
                <a:lnTo>
                  <a:pt x="2357" y="13226"/>
                </a:lnTo>
                <a:lnTo>
                  <a:pt x="2422" y="13231"/>
                </a:lnTo>
                <a:lnTo>
                  <a:pt x="2552" y="13242"/>
                </a:lnTo>
                <a:lnTo>
                  <a:pt x="2584" y="13244"/>
                </a:lnTo>
                <a:lnTo>
                  <a:pt x="2616" y="13244"/>
                </a:lnTo>
                <a:lnTo>
                  <a:pt x="2674" y="13244"/>
                </a:lnTo>
                <a:lnTo>
                  <a:pt x="2726" y="13244"/>
                </a:lnTo>
                <a:lnTo>
                  <a:pt x="2750" y="13244"/>
                </a:lnTo>
                <a:lnTo>
                  <a:pt x="2772" y="13245"/>
                </a:lnTo>
                <a:lnTo>
                  <a:pt x="2792" y="13247"/>
                </a:lnTo>
                <a:lnTo>
                  <a:pt x="2810" y="13250"/>
                </a:lnTo>
                <a:lnTo>
                  <a:pt x="2826" y="13255"/>
                </a:lnTo>
                <a:lnTo>
                  <a:pt x="2834" y="13258"/>
                </a:lnTo>
                <a:lnTo>
                  <a:pt x="2840" y="13261"/>
                </a:lnTo>
                <a:lnTo>
                  <a:pt x="2847" y="13266"/>
                </a:lnTo>
                <a:lnTo>
                  <a:pt x="2852" y="13271"/>
                </a:lnTo>
                <a:lnTo>
                  <a:pt x="2857" y="13276"/>
                </a:lnTo>
                <a:lnTo>
                  <a:pt x="2862" y="13282"/>
                </a:lnTo>
                <a:lnTo>
                  <a:pt x="2865" y="13289"/>
                </a:lnTo>
                <a:lnTo>
                  <a:pt x="2868" y="13297"/>
                </a:lnTo>
                <a:lnTo>
                  <a:pt x="2870" y="13304"/>
                </a:lnTo>
                <a:lnTo>
                  <a:pt x="2872" y="13314"/>
                </a:lnTo>
                <a:lnTo>
                  <a:pt x="2876" y="13332"/>
                </a:lnTo>
                <a:lnTo>
                  <a:pt x="2880" y="13349"/>
                </a:lnTo>
                <a:lnTo>
                  <a:pt x="2890" y="13380"/>
                </a:lnTo>
                <a:lnTo>
                  <a:pt x="2898" y="13407"/>
                </a:lnTo>
                <a:lnTo>
                  <a:pt x="2901" y="13420"/>
                </a:lnTo>
                <a:lnTo>
                  <a:pt x="2902" y="13432"/>
                </a:lnTo>
                <a:lnTo>
                  <a:pt x="2902" y="13443"/>
                </a:lnTo>
                <a:lnTo>
                  <a:pt x="2900" y="13453"/>
                </a:lnTo>
                <a:lnTo>
                  <a:pt x="2897" y="13459"/>
                </a:lnTo>
                <a:lnTo>
                  <a:pt x="2895" y="13464"/>
                </a:lnTo>
                <a:lnTo>
                  <a:pt x="2891" y="13470"/>
                </a:lnTo>
                <a:lnTo>
                  <a:pt x="2886" y="13475"/>
                </a:lnTo>
                <a:lnTo>
                  <a:pt x="2875" y="13486"/>
                </a:lnTo>
                <a:lnTo>
                  <a:pt x="2858" y="13495"/>
                </a:lnTo>
                <a:lnTo>
                  <a:pt x="2839" y="13506"/>
                </a:lnTo>
                <a:lnTo>
                  <a:pt x="2814" y="13517"/>
                </a:lnTo>
                <a:lnTo>
                  <a:pt x="2766" y="13536"/>
                </a:lnTo>
                <a:lnTo>
                  <a:pt x="2730" y="13552"/>
                </a:lnTo>
                <a:lnTo>
                  <a:pt x="2697" y="13566"/>
                </a:lnTo>
                <a:lnTo>
                  <a:pt x="2664" y="13579"/>
                </a:lnTo>
                <a:lnTo>
                  <a:pt x="2626" y="13592"/>
                </a:lnTo>
                <a:lnTo>
                  <a:pt x="2576" y="13607"/>
                </a:lnTo>
                <a:lnTo>
                  <a:pt x="2510" y="13625"/>
                </a:lnTo>
                <a:lnTo>
                  <a:pt x="2422" y="13647"/>
                </a:lnTo>
                <a:lnTo>
                  <a:pt x="2377" y="13658"/>
                </a:lnTo>
                <a:lnTo>
                  <a:pt x="2336" y="13667"/>
                </a:lnTo>
                <a:lnTo>
                  <a:pt x="2299" y="13674"/>
                </a:lnTo>
                <a:lnTo>
                  <a:pt x="2263" y="13679"/>
                </a:lnTo>
                <a:lnTo>
                  <a:pt x="2230" y="13683"/>
                </a:lnTo>
                <a:lnTo>
                  <a:pt x="2199" y="13687"/>
                </a:lnTo>
                <a:lnTo>
                  <a:pt x="2168" y="13688"/>
                </a:lnTo>
                <a:lnTo>
                  <a:pt x="2139" y="13689"/>
                </a:lnTo>
                <a:lnTo>
                  <a:pt x="2109" y="13688"/>
                </a:lnTo>
                <a:lnTo>
                  <a:pt x="2078" y="13687"/>
                </a:lnTo>
                <a:lnTo>
                  <a:pt x="2046" y="13683"/>
                </a:lnTo>
                <a:lnTo>
                  <a:pt x="2014" y="13680"/>
                </a:lnTo>
                <a:lnTo>
                  <a:pt x="1941" y="13672"/>
                </a:lnTo>
                <a:lnTo>
                  <a:pt x="1856" y="13662"/>
                </a:lnTo>
                <a:lnTo>
                  <a:pt x="1808" y="13655"/>
                </a:lnTo>
                <a:lnTo>
                  <a:pt x="1756" y="13646"/>
                </a:lnTo>
                <a:lnTo>
                  <a:pt x="1701" y="13635"/>
                </a:lnTo>
                <a:lnTo>
                  <a:pt x="1646" y="13622"/>
                </a:lnTo>
                <a:lnTo>
                  <a:pt x="1531" y="13595"/>
                </a:lnTo>
                <a:lnTo>
                  <a:pt x="1421" y="13568"/>
                </a:lnTo>
                <a:lnTo>
                  <a:pt x="1369" y="13557"/>
                </a:lnTo>
                <a:lnTo>
                  <a:pt x="1321" y="13547"/>
                </a:lnTo>
                <a:lnTo>
                  <a:pt x="1278" y="13539"/>
                </a:lnTo>
                <a:lnTo>
                  <a:pt x="1241" y="13535"/>
                </a:lnTo>
                <a:lnTo>
                  <a:pt x="1224" y="13534"/>
                </a:lnTo>
                <a:lnTo>
                  <a:pt x="1209" y="13534"/>
                </a:lnTo>
                <a:lnTo>
                  <a:pt x="1196" y="13535"/>
                </a:lnTo>
                <a:lnTo>
                  <a:pt x="1186" y="13537"/>
                </a:lnTo>
                <a:lnTo>
                  <a:pt x="1177" y="13540"/>
                </a:lnTo>
                <a:lnTo>
                  <a:pt x="1170" y="13545"/>
                </a:lnTo>
                <a:lnTo>
                  <a:pt x="1167" y="13547"/>
                </a:lnTo>
                <a:lnTo>
                  <a:pt x="1165" y="13550"/>
                </a:lnTo>
                <a:lnTo>
                  <a:pt x="1164" y="13553"/>
                </a:lnTo>
                <a:lnTo>
                  <a:pt x="1163" y="13557"/>
                </a:lnTo>
                <a:lnTo>
                  <a:pt x="1162" y="13563"/>
                </a:lnTo>
                <a:lnTo>
                  <a:pt x="1161" y="13571"/>
                </a:lnTo>
                <a:lnTo>
                  <a:pt x="1158" y="13576"/>
                </a:lnTo>
                <a:lnTo>
                  <a:pt x="1154" y="13582"/>
                </a:lnTo>
                <a:lnTo>
                  <a:pt x="1149" y="13588"/>
                </a:lnTo>
                <a:lnTo>
                  <a:pt x="1144" y="13593"/>
                </a:lnTo>
                <a:lnTo>
                  <a:pt x="1137" y="13598"/>
                </a:lnTo>
                <a:lnTo>
                  <a:pt x="1131" y="13603"/>
                </a:lnTo>
                <a:lnTo>
                  <a:pt x="1115" y="13610"/>
                </a:lnTo>
                <a:lnTo>
                  <a:pt x="1096" y="13618"/>
                </a:lnTo>
                <a:lnTo>
                  <a:pt x="1075" y="13623"/>
                </a:lnTo>
                <a:lnTo>
                  <a:pt x="1053" y="13626"/>
                </a:lnTo>
                <a:lnTo>
                  <a:pt x="1027" y="13630"/>
                </a:lnTo>
                <a:lnTo>
                  <a:pt x="1001" y="13631"/>
                </a:lnTo>
                <a:lnTo>
                  <a:pt x="973" y="13631"/>
                </a:lnTo>
                <a:lnTo>
                  <a:pt x="944" y="13629"/>
                </a:lnTo>
                <a:lnTo>
                  <a:pt x="915" y="13625"/>
                </a:lnTo>
                <a:lnTo>
                  <a:pt x="884" y="13621"/>
                </a:lnTo>
                <a:lnTo>
                  <a:pt x="854" y="13616"/>
                </a:lnTo>
                <a:lnTo>
                  <a:pt x="823" y="13608"/>
                </a:lnTo>
                <a:lnTo>
                  <a:pt x="793" y="13600"/>
                </a:lnTo>
                <a:lnTo>
                  <a:pt x="762" y="13590"/>
                </a:lnTo>
                <a:lnTo>
                  <a:pt x="732" y="13578"/>
                </a:lnTo>
                <a:lnTo>
                  <a:pt x="704" y="13565"/>
                </a:lnTo>
                <a:lnTo>
                  <a:pt x="677" y="13551"/>
                </a:lnTo>
                <a:lnTo>
                  <a:pt x="651" y="13536"/>
                </a:lnTo>
                <a:lnTo>
                  <a:pt x="626" y="13519"/>
                </a:lnTo>
                <a:lnTo>
                  <a:pt x="603" y="13500"/>
                </a:lnTo>
                <a:lnTo>
                  <a:pt x="593" y="13490"/>
                </a:lnTo>
                <a:lnTo>
                  <a:pt x="583" y="13480"/>
                </a:lnTo>
                <a:lnTo>
                  <a:pt x="574" y="13470"/>
                </a:lnTo>
                <a:lnTo>
                  <a:pt x="566" y="13459"/>
                </a:lnTo>
                <a:lnTo>
                  <a:pt x="557" y="13447"/>
                </a:lnTo>
                <a:lnTo>
                  <a:pt x="550" y="13435"/>
                </a:lnTo>
                <a:lnTo>
                  <a:pt x="543" y="13423"/>
                </a:lnTo>
                <a:lnTo>
                  <a:pt x="538" y="13412"/>
                </a:lnTo>
                <a:lnTo>
                  <a:pt x="533" y="13399"/>
                </a:lnTo>
                <a:lnTo>
                  <a:pt x="528" y="13386"/>
                </a:lnTo>
                <a:lnTo>
                  <a:pt x="525" y="13372"/>
                </a:lnTo>
                <a:lnTo>
                  <a:pt x="523" y="13358"/>
                </a:lnTo>
                <a:lnTo>
                  <a:pt x="521" y="13344"/>
                </a:lnTo>
                <a:lnTo>
                  <a:pt x="521" y="13329"/>
                </a:lnTo>
                <a:lnTo>
                  <a:pt x="521" y="13315"/>
                </a:lnTo>
                <a:lnTo>
                  <a:pt x="522" y="13299"/>
                </a:lnTo>
                <a:lnTo>
                  <a:pt x="525" y="13282"/>
                </a:lnTo>
                <a:lnTo>
                  <a:pt x="532" y="13258"/>
                </a:lnTo>
                <a:lnTo>
                  <a:pt x="540" y="13230"/>
                </a:lnTo>
                <a:lnTo>
                  <a:pt x="551" y="13199"/>
                </a:lnTo>
                <a:lnTo>
                  <a:pt x="579" y="13123"/>
                </a:lnTo>
                <a:lnTo>
                  <a:pt x="614" y="13032"/>
                </a:lnTo>
                <a:lnTo>
                  <a:pt x="656" y="12930"/>
                </a:lnTo>
                <a:lnTo>
                  <a:pt x="703" y="12820"/>
                </a:lnTo>
                <a:lnTo>
                  <a:pt x="754" y="12702"/>
                </a:lnTo>
                <a:lnTo>
                  <a:pt x="808" y="12579"/>
                </a:lnTo>
                <a:lnTo>
                  <a:pt x="1020" y="12096"/>
                </a:lnTo>
                <a:lnTo>
                  <a:pt x="1111" y="11890"/>
                </a:lnTo>
                <a:lnTo>
                  <a:pt x="1146" y="11804"/>
                </a:lnTo>
                <a:lnTo>
                  <a:pt x="1175" y="11733"/>
                </a:lnTo>
                <a:lnTo>
                  <a:pt x="1203" y="11664"/>
                </a:lnTo>
                <a:lnTo>
                  <a:pt x="1238" y="11582"/>
                </a:lnTo>
                <a:lnTo>
                  <a:pt x="1279" y="11490"/>
                </a:lnTo>
                <a:lnTo>
                  <a:pt x="1326" y="11388"/>
                </a:lnTo>
                <a:lnTo>
                  <a:pt x="1378" y="11278"/>
                </a:lnTo>
                <a:lnTo>
                  <a:pt x="1433" y="11162"/>
                </a:lnTo>
                <a:lnTo>
                  <a:pt x="1550" y="10920"/>
                </a:lnTo>
                <a:lnTo>
                  <a:pt x="1672" y="10669"/>
                </a:lnTo>
                <a:lnTo>
                  <a:pt x="1793" y="10426"/>
                </a:lnTo>
                <a:lnTo>
                  <a:pt x="2002" y="10008"/>
                </a:lnTo>
                <a:lnTo>
                  <a:pt x="2024" y="9961"/>
                </a:lnTo>
                <a:lnTo>
                  <a:pt x="2046" y="9911"/>
                </a:lnTo>
                <a:lnTo>
                  <a:pt x="2070" y="9856"/>
                </a:lnTo>
                <a:lnTo>
                  <a:pt x="2094" y="9798"/>
                </a:lnTo>
                <a:lnTo>
                  <a:pt x="2117" y="9736"/>
                </a:lnTo>
                <a:lnTo>
                  <a:pt x="2142" y="9670"/>
                </a:lnTo>
                <a:lnTo>
                  <a:pt x="2167" y="9603"/>
                </a:lnTo>
                <a:lnTo>
                  <a:pt x="2191" y="9532"/>
                </a:lnTo>
                <a:lnTo>
                  <a:pt x="2241" y="9386"/>
                </a:lnTo>
                <a:lnTo>
                  <a:pt x="2290" y="9233"/>
                </a:lnTo>
                <a:lnTo>
                  <a:pt x="2338" y="9080"/>
                </a:lnTo>
                <a:lnTo>
                  <a:pt x="2386" y="8925"/>
                </a:lnTo>
                <a:lnTo>
                  <a:pt x="2431" y="8775"/>
                </a:lnTo>
                <a:lnTo>
                  <a:pt x="2474" y="8630"/>
                </a:lnTo>
                <a:lnTo>
                  <a:pt x="2548" y="8370"/>
                </a:lnTo>
                <a:lnTo>
                  <a:pt x="2605" y="8169"/>
                </a:lnTo>
                <a:lnTo>
                  <a:pt x="2639" y="8050"/>
                </a:lnTo>
                <a:lnTo>
                  <a:pt x="2649" y="8014"/>
                </a:lnTo>
                <a:lnTo>
                  <a:pt x="2658" y="7979"/>
                </a:lnTo>
                <a:lnTo>
                  <a:pt x="2663" y="7942"/>
                </a:lnTo>
                <a:lnTo>
                  <a:pt x="2666" y="7906"/>
                </a:lnTo>
                <a:lnTo>
                  <a:pt x="2668" y="7869"/>
                </a:lnTo>
                <a:lnTo>
                  <a:pt x="2669" y="7833"/>
                </a:lnTo>
                <a:lnTo>
                  <a:pt x="2668" y="7796"/>
                </a:lnTo>
                <a:lnTo>
                  <a:pt x="2667" y="7760"/>
                </a:lnTo>
                <a:lnTo>
                  <a:pt x="2665" y="7723"/>
                </a:lnTo>
                <a:lnTo>
                  <a:pt x="2662" y="7686"/>
                </a:lnTo>
                <a:lnTo>
                  <a:pt x="2654" y="7613"/>
                </a:lnTo>
                <a:lnTo>
                  <a:pt x="2647" y="7540"/>
                </a:lnTo>
                <a:lnTo>
                  <a:pt x="2639" y="7470"/>
                </a:lnTo>
                <a:lnTo>
                  <a:pt x="2630" y="7334"/>
                </a:lnTo>
                <a:lnTo>
                  <a:pt x="2620" y="7203"/>
                </a:lnTo>
                <a:lnTo>
                  <a:pt x="2617" y="7135"/>
                </a:lnTo>
                <a:lnTo>
                  <a:pt x="2613" y="7063"/>
                </a:lnTo>
                <a:lnTo>
                  <a:pt x="2611" y="6987"/>
                </a:lnTo>
                <a:lnTo>
                  <a:pt x="2611" y="6905"/>
                </a:lnTo>
                <a:lnTo>
                  <a:pt x="2612" y="6858"/>
                </a:lnTo>
                <a:lnTo>
                  <a:pt x="2616" y="6810"/>
                </a:lnTo>
                <a:lnTo>
                  <a:pt x="2621" y="6760"/>
                </a:lnTo>
                <a:lnTo>
                  <a:pt x="2629" y="6706"/>
                </a:lnTo>
                <a:lnTo>
                  <a:pt x="2639" y="6652"/>
                </a:lnTo>
                <a:lnTo>
                  <a:pt x="2651" y="6596"/>
                </a:lnTo>
                <a:lnTo>
                  <a:pt x="2664" y="6540"/>
                </a:lnTo>
                <a:lnTo>
                  <a:pt x="2680" y="6486"/>
                </a:lnTo>
                <a:lnTo>
                  <a:pt x="2697" y="6431"/>
                </a:lnTo>
                <a:lnTo>
                  <a:pt x="2716" y="6377"/>
                </a:lnTo>
                <a:lnTo>
                  <a:pt x="2736" y="6327"/>
                </a:lnTo>
                <a:lnTo>
                  <a:pt x="2757" y="6278"/>
                </a:lnTo>
                <a:lnTo>
                  <a:pt x="2769" y="6255"/>
                </a:lnTo>
                <a:lnTo>
                  <a:pt x="2781" y="6232"/>
                </a:lnTo>
                <a:lnTo>
                  <a:pt x="2793" y="6212"/>
                </a:lnTo>
                <a:lnTo>
                  <a:pt x="2805" y="6191"/>
                </a:lnTo>
                <a:lnTo>
                  <a:pt x="2818" y="6172"/>
                </a:lnTo>
                <a:lnTo>
                  <a:pt x="2830" y="6154"/>
                </a:lnTo>
                <a:lnTo>
                  <a:pt x="2843" y="6137"/>
                </a:lnTo>
                <a:lnTo>
                  <a:pt x="2857" y="6120"/>
                </a:lnTo>
                <a:lnTo>
                  <a:pt x="2883" y="6091"/>
                </a:lnTo>
                <a:lnTo>
                  <a:pt x="2905" y="6065"/>
                </a:lnTo>
                <a:lnTo>
                  <a:pt x="2923" y="6038"/>
                </a:lnTo>
                <a:lnTo>
                  <a:pt x="2938" y="6013"/>
                </a:lnTo>
                <a:lnTo>
                  <a:pt x="2950" y="5988"/>
                </a:lnTo>
                <a:lnTo>
                  <a:pt x="2958" y="5965"/>
                </a:lnTo>
                <a:lnTo>
                  <a:pt x="2965" y="5942"/>
                </a:lnTo>
                <a:lnTo>
                  <a:pt x="2968" y="5920"/>
                </a:lnTo>
                <a:lnTo>
                  <a:pt x="2969" y="5897"/>
                </a:lnTo>
                <a:lnTo>
                  <a:pt x="2967" y="5874"/>
                </a:lnTo>
                <a:lnTo>
                  <a:pt x="2963" y="5852"/>
                </a:lnTo>
                <a:lnTo>
                  <a:pt x="2957" y="5829"/>
                </a:lnTo>
                <a:lnTo>
                  <a:pt x="2950" y="5806"/>
                </a:lnTo>
                <a:lnTo>
                  <a:pt x="2940" y="5781"/>
                </a:lnTo>
                <a:lnTo>
                  <a:pt x="2928" y="5756"/>
                </a:lnTo>
                <a:lnTo>
                  <a:pt x="2915" y="5729"/>
                </a:lnTo>
                <a:lnTo>
                  <a:pt x="2892" y="5681"/>
                </a:lnTo>
                <a:lnTo>
                  <a:pt x="2872" y="5640"/>
                </a:lnTo>
                <a:lnTo>
                  <a:pt x="2858" y="5606"/>
                </a:lnTo>
                <a:lnTo>
                  <a:pt x="2847" y="5574"/>
                </a:lnTo>
                <a:lnTo>
                  <a:pt x="2836" y="5539"/>
                </a:lnTo>
                <a:lnTo>
                  <a:pt x="2826" y="5501"/>
                </a:lnTo>
                <a:lnTo>
                  <a:pt x="2799" y="5395"/>
                </a:lnTo>
                <a:lnTo>
                  <a:pt x="2796" y="5377"/>
                </a:lnTo>
                <a:lnTo>
                  <a:pt x="2793" y="5356"/>
                </a:lnTo>
                <a:lnTo>
                  <a:pt x="2791" y="5331"/>
                </a:lnTo>
                <a:lnTo>
                  <a:pt x="2789" y="5302"/>
                </a:lnTo>
                <a:lnTo>
                  <a:pt x="2788" y="5237"/>
                </a:lnTo>
                <a:lnTo>
                  <a:pt x="2788" y="5163"/>
                </a:lnTo>
                <a:lnTo>
                  <a:pt x="2791" y="5083"/>
                </a:lnTo>
                <a:lnTo>
                  <a:pt x="2794" y="4998"/>
                </a:lnTo>
                <a:lnTo>
                  <a:pt x="2799" y="4911"/>
                </a:lnTo>
                <a:lnTo>
                  <a:pt x="2805" y="4823"/>
                </a:lnTo>
                <a:lnTo>
                  <a:pt x="2818" y="4656"/>
                </a:lnTo>
                <a:lnTo>
                  <a:pt x="2830" y="4515"/>
                </a:lnTo>
                <a:lnTo>
                  <a:pt x="2843" y="4380"/>
                </a:lnTo>
                <a:lnTo>
                  <a:pt x="2740" y="4565"/>
                </a:lnTo>
                <a:lnTo>
                  <a:pt x="2633" y="4756"/>
                </a:lnTo>
                <a:lnTo>
                  <a:pt x="2507" y="4976"/>
                </a:lnTo>
                <a:lnTo>
                  <a:pt x="2379" y="5201"/>
                </a:lnTo>
                <a:lnTo>
                  <a:pt x="2318" y="5306"/>
                </a:lnTo>
                <a:lnTo>
                  <a:pt x="2262" y="5402"/>
                </a:lnTo>
                <a:lnTo>
                  <a:pt x="2212" y="5486"/>
                </a:lnTo>
                <a:lnTo>
                  <a:pt x="2170" y="5553"/>
                </a:lnTo>
                <a:lnTo>
                  <a:pt x="2138" y="5602"/>
                </a:lnTo>
                <a:lnTo>
                  <a:pt x="2127" y="5618"/>
                </a:lnTo>
                <a:lnTo>
                  <a:pt x="2118" y="5627"/>
                </a:lnTo>
                <a:lnTo>
                  <a:pt x="2036" y="5708"/>
                </a:lnTo>
                <a:lnTo>
                  <a:pt x="1924" y="5814"/>
                </a:lnTo>
                <a:lnTo>
                  <a:pt x="1784" y="5946"/>
                </a:lnTo>
                <a:lnTo>
                  <a:pt x="1734" y="5989"/>
                </a:lnTo>
                <a:lnTo>
                  <a:pt x="1677" y="6036"/>
                </a:lnTo>
                <a:lnTo>
                  <a:pt x="1605" y="6091"/>
                </a:lnTo>
                <a:lnTo>
                  <a:pt x="1523" y="6154"/>
                </a:lnTo>
                <a:lnTo>
                  <a:pt x="1479" y="6185"/>
                </a:lnTo>
                <a:lnTo>
                  <a:pt x="1435" y="6216"/>
                </a:lnTo>
                <a:lnTo>
                  <a:pt x="1391" y="6246"/>
                </a:lnTo>
                <a:lnTo>
                  <a:pt x="1347" y="6274"/>
                </a:lnTo>
                <a:lnTo>
                  <a:pt x="1304" y="6301"/>
                </a:lnTo>
                <a:lnTo>
                  <a:pt x="1262" y="6323"/>
                </a:lnTo>
                <a:lnTo>
                  <a:pt x="1242" y="6335"/>
                </a:lnTo>
                <a:lnTo>
                  <a:pt x="1222" y="6347"/>
                </a:lnTo>
                <a:lnTo>
                  <a:pt x="1204" y="6360"/>
                </a:lnTo>
                <a:lnTo>
                  <a:pt x="1186" y="6374"/>
                </a:lnTo>
                <a:lnTo>
                  <a:pt x="1169" y="6388"/>
                </a:lnTo>
                <a:lnTo>
                  <a:pt x="1151" y="6402"/>
                </a:lnTo>
                <a:lnTo>
                  <a:pt x="1135" y="6417"/>
                </a:lnTo>
                <a:lnTo>
                  <a:pt x="1119" y="6433"/>
                </a:lnTo>
                <a:lnTo>
                  <a:pt x="1089" y="6464"/>
                </a:lnTo>
                <a:lnTo>
                  <a:pt x="1061" y="6496"/>
                </a:lnTo>
                <a:lnTo>
                  <a:pt x="1035" y="6530"/>
                </a:lnTo>
                <a:lnTo>
                  <a:pt x="1012" y="6562"/>
                </a:lnTo>
                <a:lnTo>
                  <a:pt x="969" y="6623"/>
                </a:lnTo>
                <a:lnTo>
                  <a:pt x="931" y="6677"/>
                </a:lnTo>
                <a:lnTo>
                  <a:pt x="915" y="6699"/>
                </a:lnTo>
                <a:lnTo>
                  <a:pt x="899" y="6719"/>
                </a:lnTo>
                <a:lnTo>
                  <a:pt x="884" y="6734"/>
                </a:lnTo>
                <a:lnTo>
                  <a:pt x="877" y="6740"/>
                </a:lnTo>
                <a:lnTo>
                  <a:pt x="871" y="6744"/>
                </a:lnTo>
                <a:lnTo>
                  <a:pt x="863" y="6749"/>
                </a:lnTo>
                <a:lnTo>
                  <a:pt x="856" y="6755"/>
                </a:lnTo>
                <a:lnTo>
                  <a:pt x="838" y="6770"/>
                </a:lnTo>
                <a:lnTo>
                  <a:pt x="818" y="6790"/>
                </a:lnTo>
                <a:lnTo>
                  <a:pt x="797" y="6811"/>
                </a:lnTo>
                <a:lnTo>
                  <a:pt x="749" y="6860"/>
                </a:lnTo>
                <a:lnTo>
                  <a:pt x="722" y="6886"/>
                </a:lnTo>
                <a:lnTo>
                  <a:pt x="695" y="6911"/>
                </a:lnTo>
                <a:lnTo>
                  <a:pt x="667" y="6935"/>
                </a:lnTo>
                <a:lnTo>
                  <a:pt x="638" y="6956"/>
                </a:lnTo>
                <a:lnTo>
                  <a:pt x="623" y="6966"/>
                </a:lnTo>
                <a:lnTo>
                  <a:pt x="608" y="6974"/>
                </a:lnTo>
                <a:lnTo>
                  <a:pt x="594" y="6982"/>
                </a:lnTo>
                <a:lnTo>
                  <a:pt x="579" y="6989"/>
                </a:lnTo>
                <a:lnTo>
                  <a:pt x="564" y="6995"/>
                </a:lnTo>
                <a:lnTo>
                  <a:pt x="550" y="6999"/>
                </a:lnTo>
                <a:lnTo>
                  <a:pt x="535" y="7001"/>
                </a:lnTo>
                <a:lnTo>
                  <a:pt x="521" y="7003"/>
                </a:lnTo>
                <a:lnTo>
                  <a:pt x="507" y="7002"/>
                </a:lnTo>
                <a:lnTo>
                  <a:pt x="492" y="7000"/>
                </a:lnTo>
                <a:lnTo>
                  <a:pt x="478" y="6997"/>
                </a:lnTo>
                <a:lnTo>
                  <a:pt x="465" y="6990"/>
                </a:lnTo>
                <a:lnTo>
                  <a:pt x="451" y="6985"/>
                </a:lnTo>
                <a:lnTo>
                  <a:pt x="437" y="6980"/>
                </a:lnTo>
                <a:lnTo>
                  <a:pt x="423" y="6975"/>
                </a:lnTo>
                <a:lnTo>
                  <a:pt x="408" y="6972"/>
                </a:lnTo>
                <a:lnTo>
                  <a:pt x="394" y="6969"/>
                </a:lnTo>
                <a:lnTo>
                  <a:pt x="379" y="6967"/>
                </a:lnTo>
                <a:lnTo>
                  <a:pt x="351" y="6966"/>
                </a:lnTo>
                <a:lnTo>
                  <a:pt x="322" y="6966"/>
                </a:lnTo>
                <a:lnTo>
                  <a:pt x="293" y="6967"/>
                </a:lnTo>
                <a:lnTo>
                  <a:pt x="239" y="6971"/>
                </a:lnTo>
                <a:lnTo>
                  <a:pt x="215" y="6972"/>
                </a:lnTo>
                <a:lnTo>
                  <a:pt x="191" y="6973"/>
                </a:lnTo>
                <a:lnTo>
                  <a:pt x="169" y="6972"/>
                </a:lnTo>
                <a:lnTo>
                  <a:pt x="160" y="6971"/>
                </a:lnTo>
                <a:lnTo>
                  <a:pt x="150" y="6969"/>
                </a:lnTo>
                <a:lnTo>
                  <a:pt x="142" y="6966"/>
                </a:lnTo>
                <a:lnTo>
                  <a:pt x="134" y="6963"/>
                </a:lnTo>
                <a:lnTo>
                  <a:pt x="126" y="6957"/>
                </a:lnTo>
                <a:lnTo>
                  <a:pt x="120" y="6952"/>
                </a:lnTo>
                <a:lnTo>
                  <a:pt x="114" y="6945"/>
                </a:lnTo>
                <a:lnTo>
                  <a:pt x="109" y="6938"/>
                </a:lnTo>
                <a:lnTo>
                  <a:pt x="105" y="6929"/>
                </a:lnTo>
                <a:lnTo>
                  <a:pt x="102" y="6918"/>
                </a:lnTo>
                <a:lnTo>
                  <a:pt x="95" y="6897"/>
                </a:lnTo>
                <a:lnTo>
                  <a:pt x="87" y="6876"/>
                </a:lnTo>
                <a:lnTo>
                  <a:pt x="77" y="6853"/>
                </a:lnTo>
                <a:lnTo>
                  <a:pt x="66" y="6831"/>
                </a:lnTo>
                <a:lnTo>
                  <a:pt x="43" y="6787"/>
                </a:lnTo>
                <a:lnTo>
                  <a:pt x="32" y="6766"/>
                </a:lnTo>
                <a:lnTo>
                  <a:pt x="22" y="6744"/>
                </a:lnTo>
                <a:lnTo>
                  <a:pt x="14" y="6723"/>
                </a:lnTo>
                <a:lnTo>
                  <a:pt x="6" y="6700"/>
                </a:lnTo>
                <a:lnTo>
                  <a:pt x="2" y="6679"/>
                </a:lnTo>
                <a:lnTo>
                  <a:pt x="1" y="6668"/>
                </a:lnTo>
                <a:lnTo>
                  <a:pt x="0" y="6657"/>
                </a:lnTo>
                <a:lnTo>
                  <a:pt x="0" y="6647"/>
                </a:lnTo>
                <a:lnTo>
                  <a:pt x="1" y="6636"/>
                </a:lnTo>
                <a:lnTo>
                  <a:pt x="3" y="6624"/>
                </a:lnTo>
                <a:lnTo>
                  <a:pt x="6" y="6613"/>
                </a:lnTo>
                <a:lnTo>
                  <a:pt x="10" y="6603"/>
                </a:lnTo>
                <a:lnTo>
                  <a:pt x="16" y="6592"/>
                </a:lnTo>
                <a:lnTo>
                  <a:pt x="22" y="6581"/>
                </a:lnTo>
                <a:lnTo>
                  <a:pt x="30" y="6570"/>
                </a:lnTo>
                <a:lnTo>
                  <a:pt x="37" y="6560"/>
                </a:lnTo>
                <a:lnTo>
                  <a:pt x="44" y="6548"/>
                </a:lnTo>
                <a:lnTo>
                  <a:pt x="50" y="6536"/>
                </a:lnTo>
                <a:lnTo>
                  <a:pt x="56" y="6525"/>
                </a:lnTo>
                <a:lnTo>
                  <a:pt x="64" y="6502"/>
                </a:lnTo>
                <a:lnTo>
                  <a:pt x="72" y="6477"/>
                </a:lnTo>
                <a:lnTo>
                  <a:pt x="78" y="6452"/>
                </a:lnTo>
                <a:lnTo>
                  <a:pt x="84" y="6429"/>
                </a:lnTo>
                <a:lnTo>
                  <a:pt x="89" y="6404"/>
                </a:lnTo>
                <a:lnTo>
                  <a:pt x="96" y="6380"/>
                </a:lnTo>
                <a:lnTo>
                  <a:pt x="105" y="6357"/>
                </a:lnTo>
                <a:lnTo>
                  <a:pt x="109" y="6345"/>
                </a:lnTo>
                <a:lnTo>
                  <a:pt x="115" y="6334"/>
                </a:lnTo>
                <a:lnTo>
                  <a:pt x="121" y="6322"/>
                </a:lnTo>
                <a:lnTo>
                  <a:pt x="129" y="6312"/>
                </a:lnTo>
                <a:lnTo>
                  <a:pt x="136" y="6301"/>
                </a:lnTo>
                <a:lnTo>
                  <a:pt x="146" y="6291"/>
                </a:lnTo>
                <a:lnTo>
                  <a:pt x="155" y="6282"/>
                </a:lnTo>
                <a:lnTo>
                  <a:pt x="166" y="6272"/>
                </a:lnTo>
                <a:lnTo>
                  <a:pt x="179" y="6262"/>
                </a:lnTo>
                <a:lnTo>
                  <a:pt x="192" y="6254"/>
                </a:lnTo>
                <a:lnTo>
                  <a:pt x="207" y="6245"/>
                </a:lnTo>
                <a:lnTo>
                  <a:pt x="223" y="6237"/>
                </a:lnTo>
                <a:lnTo>
                  <a:pt x="241" y="6230"/>
                </a:lnTo>
                <a:lnTo>
                  <a:pt x="261" y="6222"/>
                </a:lnTo>
                <a:lnTo>
                  <a:pt x="335" y="6199"/>
                </a:lnTo>
                <a:lnTo>
                  <a:pt x="396" y="6181"/>
                </a:lnTo>
                <a:lnTo>
                  <a:pt x="449" y="6163"/>
                </a:lnTo>
                <a:lnTo>
                  <a:pt x="473" y="6154"/>
                </a:lnTo>
                <a:lnTo>
                  <a:pt x="497" y="6144"/>
                </a:lnTo>
                <a:lnTo>
                  <a:pt x="520" y="6133"/>
                </a:lnTo>
                <a:lnTo>
                  <a:pt x="543" y="6121"/>
                </a:lnTo>
                <a:lnTo>
                  <a:pt x="567" y="6106"/>
                </a:lnTo>
                <a:lnTo>
                  <a:pt x="592" y="6090"/>
                </a:lnTo>
                <a:lnTo>
                  <a:pt x="617" y="6070"/>
                </a:lnTo>
                <a:lnTo>
                  <a:pt x="646" y="6047"/>
                </a:lnTo>
                <a:lnTo>
                  <a:pt x="678" y="6021"/>
                </a:lnTo>
                <a:lnTo>
                  <a:pt x="711" y="5990"/>
                </a:lnTo>
                <a:lnTo>
                  <a:pt x="730" y="5971"/>
                </a:lnTo>
                <a:lnTo>
                  <a:pt x="754" y="5949"/>
                </a:lnTo>
                <a:lnTo>
                  <a:pt x="811" y="5888"/>
                </a:lnTo>
                <a:lnTo>
                  <a:pt x="879" y="5814"/>
                </a:lnTo>
                <a:lnTo>
                  <a:pt x="956" y="5728"/>
                </a:lnTo>
                <a:lnTo>
                  <a:pt x="1041" y="5632"/>
                </a:lnTo>
                <a:lnTo>
                  <a:pt x="1130" y="5527"/>
                </a:lnTo>
                <a:lnTo>
                  <a:pt x="1222" y="5419"/>
                </a:lnTo>
                <a:lnTo>
                  <a:pt x="1315" y="5307"/>
                </a:lnTo>
                <a:lnTo>
                  <a:pt x="1405" y="5194"/>
                </a:lnTo>
                <a:lnTo>
                  <a:pt x="1492" y="5085"/>
                </a:lnTo>
                <a:lnTo>
                  <a:pt x="1571" y="4981"/>
                </a:lnTo>
                <a:lnTo>
                  <a:pt x="1608" y="4930"/>
                </a:lnTo>
                <a:lnTo>
                  <a:pt x="1643" y="4883"/>
                </a:lnTo>
                <a:lnTo>
                  <a:pt x="1675" y="4838"/>
                </a:lnTo>
                <a:lnTo>
                  <a:pt x="1704" y="4795"/>
                </a:lnTo>
                <a:lnTo>
                  <a:pt x="1729" y="4755"/>
                </a:lnTo>
                <a:lnTo>
                  <a:pt x="1751" y="4719"/>
                </a:lnTo>
                <a:lnTo>
                  <a:pt x="1769" y="4686"/>
                </a:lnTo>
                <a:lnTo>
                  <a:pt x="1784" y="4657"/>
                </a:lnTo>
                <a:lnTo>
                  <a:pt x="1790" y="4645"/>
                </a:lnTo>
                <a:lnTo>
                  <a:pt x="1794" y="4633"/>
                </a:lnTo>
                <a:lnTo>
                  <a:pt x="1797" y="4622"/>
                </a:lnTo>
                <a:lnTo>
                  <a:pt x="1799" y="4612"/>
                </a:lnTo>
                <a:lnTo>
                  <a:pt x="1802" y="4594"/>
                </a:lnTo>
                <a:lnTo>
                  <a:pt x="1807" y="4576"/>
                </a:lnTo>
                <a:lnTo>
                  <a:pt x="1813" y="4556"/>
                </a:lnTo>
                <a:lnTo>
                  <a:pt x="1821" y="4536"/>
                </a:lnTo>
                <a:lnTo>
                  <a:pt x="1829" y="4515"/>
                </a:lnTo>
                <a:lnTo>
                  <a:pt x="1840" y="4492"/>
                </a:lnTo>
                <a:lnTo>
                  <a:pt x="1851" y="4469"/>
                </a:lnTo>
                <a:lnTo>
                  <a:pt x="1864" y="4446"/>
                </a:lnTo>
                <a:lnTo>
                  <a:pt x="1893" y="4395"/>
                </a:lnTo>
                <a:lnTo>
                  <a:pt x="1926" y="4343"/>
                </a:lnTo>
                <a:lnTo>
                  <a:pt x="1964" y="4286"/>
                </a:lnTo>
                <a:lnTo>
                  <a:pt x="2005" y="4225"/>
                </a:lnTo>
                <a:lnTo>
                  <a:pt x="2051" y="4160"/>
                </a:lnTo>
                <a:lnTo>
                  <a:pt x="2099" y="4092"/>
                </a:lnTo>
                <a:lnTo>
                  <a:pt x="2206" y="3944"/>
                </a:lnTo>
                <a:lnTo>
                  <a:pt x="2325" y="3779"/>
                </a:lnTo>
                <a:lnTo>
                  <a:pt x="2387" y="3691"/>
                </a:lnTo>
                <a:lnTo>
                  <a:pt x="2451" y="3597"/>
                </a:lnTo>
                <a:lnTo>
                  <a:pt x="2513" y="3507"/>
                </a:lnTo>
                <a:lnTo>
                  <a:pt x="2566" y="3425"/>
                </a:lnTo>
                <a:lnTo>
                  <a:pt x="2612" y="3351"/>
                </a:lnTo>
                <a:lnTo>
                  <a:pt x="2652" y="3285"/>
                </a:lnTo>
                <a:lnTo>
                  <a:pt x="2687" y="3226"/>
                </a:lnTo>
                <a:lnTo>
                  <a:pt x="2716" y="3171"/>
                </a:lnTo>
                <a:lnTo>
                  <a:pt x="2741" y="3122"/>
                </a:lnTo>
                <a:lnTo>
                  <a:pt x="2763" y="3077"/>
                </a:lnTo>
                <a:lnTo>
                  <a:pt x="2782" y="3037"/>
                </a:lnTo>
                <a:lnTo>
                  <a:pt x="2799" y="2998"/>
                </a:lnTo>
                <a:lnTo>
                  <a:pt x="2830" y="2927"/>
                </a:lnTo>
                <a:lnTo>
                  <a:pt x="2847" y="2893"/>
                </a:lnTo>
                <a:lnTo>
                  <a:pt x="2863" y="2857"/>
                </a:lnTo>
                <a:lnTo>
                  <a:pt x="2881" y="2823"/>
                </a:lnTo>
                <a:lnTo>
                  <a:pt x="2901" y="2785"/>
                </a:lnTo>
                <a:lnTo>
                  <a:pt x="2913" y="2766"/>
                </a:lnTo>
                <a:lnTo>
                  <a:pt x="2927" y="2745"/>
                </a:lnTo>
                <a:lnTo>
                  <a:pt x="2942" y="2724"/>
                </a:lnTo>
                <a:lnTo>
                  <a:pt x="2960" y="2701"/>
                </a:lnTo>
                <a:lnTo>
                  <a:pt x="2980" y="2678"/>
                </a:lnTo>
                <a:lnTo>
                  <a:pt x="3000" y="2654"/>
                </a:lnTo>
                <a:lnTo>
                  <a:pt x="3045" y="2605"/>
                </a:lnTo>
                <a:lnTo>
                  <a:pt x="3096" y="2553"/>
                </a:lnTo>
                <a:lnTo>
                  <a:pt x="3151" y="2502"/>
                </a:lnTo>
                <a:lnTo>
                  <a:pt x="3207" y="2448"/>
                </a:lnTo>
                <a:lnTo>
                  <a:pt x="3266" y="2395"/>
                </a:lnTo>
                <a:lnTo>
                  <a:pt x="3325" y="2344"/>
                </a:lnTo>
                <a:lnTo>
                  <a:pt x="3384" y="2293"/>
                </a:lnTo>
                <a:lnTo>
                  <a:pt x="3443" y="2245"/>
                </a:lnTo>
                <a:lnTo>
                  <a:pt x="3499" y="2200"/>
                </a:lnTo>
                <a:lnTo>
                  <a:pt x="3552" y="2158"/>
                </a:lnTo>
                <a:lnTo>
                  <a:pt x="3602" y="2120"/>
                </a:lnTo>
                <a:lnTo>
                  <a:pt x="3646" y="2088"/>
                </a:lnTo>
                <a:lnTo>
                  <a:pt x="3685" y="2060"/>
                </a:lnTo>
                <a:lnTo>
                  <a:pt x="3702" y="2048"/>
                </a:lnTo>
                <a:lnTo>
                  <a:pt x="3718" y="2035"/>
                </a:lnTo>
                <a:lnTo>
                  <a:pt x="3734" y="2023"/>
                </a:lnTo>
                <a:lnTo>
                  <a:pt x="3749" y="2009"/>
                </a:lnTo>
                <a:lnTo>
                  <a:pt x="3763" y="1996"/>
                </a:lnTo>
                <a:lnTo>
                  <a:pt x="3777" y="1982"/>
                </a:lnTo>
                <a:lnTo>
                  <a:pt x="3790" y="1968"/>
                </a:lnTo>
                <a:lnTo>
                  <a:pt x="3802" y="1954"/>
                </a:lnTo>
                <a:lnTo>
                  <a:pt x="3812" y="1940"/>
                </a:lnTo>
                <a:lnTo>
                  <a:pt x="3823" y="1926"/>
                </a:lnTo>
                <a:lnTo>
                  <a:pt x="3841" y="1898"/>
                </a:lnTo>
                <a:lnTo>
                  <a:pt x="3856" y="1870"/>
                </a:lnTo>
                <a:lnTo>
                  <a:pt x="3864" y="1856"/>
                </a:lnTo>
                <a:lnTo>
                  <a:pt x="3869" y="1843"/>
                </a:lnTo>
                <a:lnTo>
                  <a:pt x="3875" y="1829"/>
                </a:lnTo>
                <a:lnTo>
                  <a:pt x="3879" y="1816"/>
                </a:lnTo>
                <a:lnTo>
                  <a:pt x="3882" y="1803"/>
                </a:lnTo>
                <a:lnTo>
                  <a:pt x="3884" y="1791"/>
                </a:lnTo>
                <a:lnTo>
                  <a:pt x="3887" y="1778"/>
                </a:lnTo>
                <a:lnTo>
                  <a:pt x="3888" y="1766"/>
                </a:lnTo>
                <a:lnTo>
                  <a:pt x="3889" y="1754"/>
                </a:lnTo>
                <a:lnTo>
                  <a:pt x="3889" y="1742"/>
                </a:lnTo>
                <a:lnTo>
                  <a:pt x="3888" y="1731"/>
                </a:lnTo>
                <a:lnTo>
                  <a:pt x="3885" y="1721"/>
                </a:lnTo>
                <a:lnTo>
                  <a:pt x="3882" y="1711"/>
                </a:lnTo>
                <a:lnTo>
                  <a:pt x="3879" y="1701"/>
                </a:lnTo>
                <a:lnTo>
                  <a:pt x="3875" y="1692"/>
                </a:lnTo>
                <a:lnTo>
                  <a:pt x="3870" y="1684"/>
                </a:lnTo>
                <a:lnTo>
                  <a:pt x="3865" y="1676"/>
                </a:lnTo>
                <a:lnTo>
                  <a:pt x="3859" y="1669"/>
                </a:lnTo>
                <a:lnTo>
                  <a:pt x="3783" y="1596"/>
                </a:lnTo>
                <a:lnTo>
                  <a:pt x="3736" y="1548"/>
                </a:lnTo>
                <a:lnTo>
                  <a:pt x="3711" y="1521"/>
                </a:lnTo>
                <a:lnTo>
                  <a:pt x="3686" y="1493"/>
                </a:lnTo>
                <a:lnTo>
                  <a:pt x="3661" y="1463"/>
                </a:lnTo>
                <a:lnTo>
                  <a:pt x="3636" y="1432"/>
                </a:lnTo>
                <a:lnTo>
                  <a:pt x="3614" y="1399"/>
                </a:lnTo>
                <a:lnTo>
                  <a:pt x="3591" y="1365"/>
                </a:lnTo>
                <a:lnTo>
                  <a:pt x="3571" y="1330"/>
                </a:lnTo>
                <a:lnTo>
                  <a:pt x="3562" y="1312"/>
                </a:lnTo>
                <a:lnTo>
                  <a:pt x="3554" y="1293"/>
                </a:lnTo>
                <a:lnTo>
                  <a:pt x="3545" y="1275"/>
                </a:lnTo>
                <a:lnTo>
                  <a:pt x="3537" y="1257"/>
                </a:lnTo>
                <a:lnTo>
                  <a:pt x="3531" y="1237"/>
                </a:lnTo>
                <a:lnTo>
                  <a:pt x="3526" y="1219"/>
                </a:lnTo>
                <a:lnTo>
                  <a:pt x="3514" y="1177"/>
                </a:lnTo>
                <a:lnTo>
                  <a:pt x="3503" y="1130"/>
                </a:lnTo>
                <a:lnTo>
                  <a:pt x="3493" y="1076"/>
                </a:lnTo>
                <a:lnTo>
                  <a:pt x="3485" y="1019"/>
                </a:lnTo>
                <a:lnTo>
                  <a:pt x="3477" y="958"/>
                </a:lnTo>
                <a:lnTo>
                  <a:pt x="3475" y="926"/>
                </a:lnTo>
                <a:lnTo>
                  <a:pt x="3473" y="894"/>
                </a:lnTo>
                <a:lnTo>
                  <a:pt x="3472" y="860"/>
                </a:lnTo>
                <a:lnTo>
                  <a:pt x="3472" y="828"/>
                </a:lnTo>
                <a:lnTo>
                  <a:pt x="3473" y="794"/>
                </a:lnTo>
                <a:lnTo>
                  <a:pt x="3474" y="760"/>
                </a:lnTo>
                <a:lnTo>
                  <a:pt x="3476" y="727"/>
                </a:lnTo>
                <a:lnTo>
                  <a:pt x="3480" y="694"/>
                </a:lnTo>
                <a:lnTo>
                  <a:pt x="3485" y="660"/>
                </a:lnTo>
                <a:lnTo>
                  <a:pt x="3491" y="627"/>
                </a:lnTo>
                <a:lnTo>
                  <a:pt x="3499" y="594"/>
                </a:lnTo>
                <a:lnTo>
                  <a:pt x="3507" y="562"/>
                </a:lnTo>
                <a:lnTo>
                  <a:pt x="3517" y="531"/>
                </a:lnTo>
                <a:lnTo>
                  <a:pt x="3529" y="499"/>
                </a:lnTo>
                <a:lnTo>
                  <a:pt x="3542" y="469"/>
                </a:lnTo>
                <a:lnTo>
                  <a:pt x="3557" y="440"/>
                </a:lnTo>
                <a:lnTo>
                  <a:pt x="3574" y="412"/>
                </a:lnTo>
                <a:lnTo>
                  <a:pt x="3592" y="386"/>
                </a:lnTo>
                <a:lnTo>
                  <a:pt x="3612" y="360"/>
                </a:lnTo>
                <a:lnTo>
                  <a:pt x="3634" y="335"/>
                </a:lnTo>
                <a:lnTo>
                  <a:pt x="3658" y="313"/>
                </a:lnTo>
                <a:lnTo>
                  <a:pt x="3671" y="302"/>
                </a:lnTo>
                <a:lnTo>
                  <a:pt x="3685" y="291"/>
                </a:lnTo>
                <a:lnTo>
                  <a:pt x="3784" y="216"/>
                </a:lnTo>
                <a:lnTo>
                  <a:pt x="3830" y="183"/>
                </a:lnTo>
                <a:lnTo>
                  <a:pt x="3873" y="153"/>
                </a:lnTo>
                <a:lnTo>
                  <a:pt x="3913" y="125"/>
                </a:lnTo>
                <a:lnTo>
                  <a:pt x="3953" y="100"/>
                </a:lnTo>
                <a:lnTo>
                  <a:pt x="3974" y="89"/>
                </a:lnTo>
                <a:lnTo>
                  <a:pt x="3993" y="78"/>
                </a:lnTo>
                <a:lnTo>
                  <a:pt x="4013" y="69"/>
                </a:lnTo>
                <a:lnTo>
                  <a:pt x="4034" y="59"/>
                </a:lnTo>
                <a:lnTo>
                  <a:pt x="4055" y="50"/>
                </a:lnTo>
                <a:lnTo>
                  <a:pt x="4077" y="43"/>
                </a:lnTo>
                <a:lnTo>
                  <a:pt x="4098" y="35"/>
                </a:lnTo>
                <a:lnTo>
                  <a:pt x="4121" y="29"/>
                </a:lnTo>
                <a:lnTo>
                  <a:pt x="4144" y="24"/>
                </a:lnTo>
                <a:lnTo>
                  <a:pt x="4169" y="18"/>
                </a:lnTo>
                <a:lnTo>
                  <a:pt x="4194" y="14"/>
                </a:lnTo>
                <a:lnTo>
                  <a:pt x="4221" y="10"/>
                </a:lnTo>
                <a:lnTo>
                  <a:pt x="4249" y="6"/>
                </a:lnTo>
                <a:lnTo>
                  <a:pt x="4277" y="4"/>
                </a:lnTo>
                <a:lnTo>
                  <a:pt x="4308" y="2"/>
                </a:lnTo>
                <a:lnTo>
                  <a:pt x="4339" y="0"/>
                </a:lnTo>
                <a:lnTo>
                  <a:pt x="4406" y="0"/>
                </a:lnTo>
                <a:lnTo>
                  <a:pt x="4482" y="1"/>
                </a:lnTo>
                <a:lnTo>
                  <a:pt x="4626" y="6"/>
                </a:lnTo>
                <a:lnTo>
                  <a:pt x="4743" y="11"/>
                </a:lnTo>
                <a:lnTo>
                  <a:pt x="4792" y="14"/>
                </a:lnTo>
                <a:lnTo>
                  <a:pt x="4836" y="17"/>
                </a:lnTo>
                <a:lnTo>
                  <a:pt x="4876" y="20"/>
                </a:lnTo>
                <a:lnTo>
                  <a:pt x="4911" y="25"/>
                </a:lnTo>
                <a:lnTo>
                  <a:pt x="4943" y="30"/>
                </a:lnTo>
                <a:lnTo>
                  <a:pt x="4972" y="37"/>
                </a:lnTo>
                <a:lnTo>
                  <a:pt x="4996" y="44"/>
                </a:lnTo>
                <a:lnTo>
                  <a:pt x="5019" y="53"/>
                </a:lnTo>
                <a:lnTo>
                  <a:pt x="5038" y="62"/>
                </a:lnTo>
                <a:lnTo>
                  <a:pt x="5058" y="74"/>
                </a:lnTo>
                <a:lnTo>
                  <a:pt x="5075" y="88"/>
                </a:lnTo>
                <a:lnTo>
                  <a:pt x="5091" y="103"/>
                </a:lnTo>
                <a:lnTo>
                  <a:pt x="5120" y="133"/>
                </a:lnTo>
                <a:lnTo>
                  <a:pt x="5132" y="147"/>
                </a:lnTo>
                <a:lnTo>
                  <a:pt x="5141" y="160"/>
                </a:lnTo>
                <a:lnTo>
                  <a:pt x="5150" y="172"/>
                </a:lnTo>
                <a:lnTo>
                  <a:pt x="5156" y="185"/>
                </a:lnTo>
                <a:lnTo>
                  <a:pt x="5163" y="197"/>
                </a:lnTo>
                <a:lnTo>
                  <a:pt x="5167" y="209"/>
                </a:lnTo>
                <a:lnTo>
                  <a:pt x="5170" y="223"/>
                </a:lnTo>
                <a:lnTo>
                  <a:pt x="5174" y="237"/>
                </a:lnTo>
                <a:lnTo>
                  <a:pt x="5176" y="251"/>
                </a:lnTo>
                <a:lnTo>
                  <a:pt x="5177" y="269"/>
                </a:lnTo>
                <a:lnTo>
                  <a:pt x="5178" y="305"/>
                </a:lnTo>
                <a:lnTo>
                  <a:pt x="5178" y="349"/>
                </a:lnTo>
                <a:lnTo>
                  <a:pt x="5178" y="373"/>
                </a:lnTo>
                <a:lnTo>
                  <a:pt x="5177" y="395"/>
                </a:lnTo>
                <a:lnTo>
                  <a:pt x="5172" y="436"/>
                </a:lnTo>
                <a:lnTo>
                  <a:pt x="5167" y="473"/>
                </a:lnTo>
                <a:lnTo>
                  <a:pt x="5164" y="509"/>
                </a:lnTo>
                <a:lnTo>
                  <a:pt x="5163" y="526"/>
                </a:lnTo>
                <a:lnTo>
                  <a:pt x="5163" y="545"/>
                </a:lnTo>
                <a:lnTo>
                  <a:pt x="5164" y="563"/>
                </a:lnTo>
                <a:lnTo>
                  <a:pt x="5166" y="582"/>
                </a:lnTo>
                <a:lnTo>
                  <a:pt x="5169" y="602"/>
                </a:lnTo>
                <a:lnTo>
                  <a:pt x="5176" y="623"/>
                </a:lnTo>
                <a:lnTo>
                  <a:pt x="5183" y="644"/>
                </a:lnTo>
                <a:lnTo>
                  <a:pt x="5193" y="668"/>
                </a:lnTo>
                <a:lnTo>
                  <a:pt x="5203" y="694"/>
                </a:lnTo>
                <a:lnTo>
                  <a:pt x="5210" y="720"/>
                </a:lnTo>
                <a:lnTo>
                  <a:pt x="5217" y="747"/>
                </a:lnTo>
                <a:lnTo>
                  <a:pt x="5221" y="774"/>
                </a:lnTo>
                <a:lnTo>
                  <a:pt x="5225" y="802"/>
                </a:lnTo>
                <a:lnTo>
                  <a:pt x="5227" y="830"/>
                </a:lnTo>
                <a:lnTo>
                  <a:pt x="5232" y="886"/>
                </a:lnTo>
                <a:lnTo>
                  <a:pt x="5234" y="939"/>
                </a:lnTo>
                <a:lnTo>
                  <a:pt x="5236" y="963"/>
                </a:lnTo>
                <a:lnTo>
                  <a:pt x="5239" y="986"/>
                </a:lnTo>
                <a:lnTo>
                  <a:pt x="5242" y="1008"/>
                </a:lnTo>
                <a:lnTo>
                  <a:pt x="5248" y="1028"/>
                </a:lnTo>
                <a:lnTo>
                  <a:pt x="5253" y="1045"/>
                </a:lnTo>
                <a:lnTo>
                  <a:pt x="5257" y="1053"/>
                </a:lnTo>
                <a:lnTo>
                  <a:pt x="5262" y="1060"/>
                </a:lnTo>
                <a:lnTo>
                  <a:pt x="5276" y="1081"/>
                </a:lnTo>
                <a:lnTo>
                  <a:pt x="5293" y="1102"/>
                </a:lnTo>
                <a:lnTo>
                  <a:pt x="5329" y="1145"/>
                </a:lnTo>
                <a:lnTo>
                  <a:pt x="5347" y="1168"/>
                </a:lnTo>
                <a:lnTo>
                  <a:pt x="5362" y="1190"/>
                </a:lnTo>
                <a:lnTo>
                  <a:pt x="5368" y="1201"/>
                </a:lnTo>
                <a:lnTo>
                  <a:pt x="5373" y="1212"/>
                </a:lnTo>
                <a:lnTo>
                  <a:pt x="5378" y="1222"/>
                </a:lnTo>
                <a:lnTo>
                  <a:pt x="5381" y="1234"/>
                </a:lnTo>
                <a:lnTo>
                  <a:pt x="5386" y="1256"/>
                </a:lnTo>
                <a:lnTo>
                  <a:pt x="5388" y="1276"/>
                </a:lnTo>
                <a:lnTo>
                  <a:pt x="5389" y="1287"/>
                </a:lnTo>
                <a:lnTo>
                  <a:pt x="5389" y="1296"/>
                </a:lnTo>
                <a:lnTo>
                  <a:pt x="5387" y="1306"/>
                </a:lnTo>
                <a:lnTo>
                  <a:pt x="5385" y="1316"/>
                </a:lnTo>
                <a:lnTo>
                  <a:pt x="5383" y="1324"/>
                </a:lnTo>
                <a:lnTo>
                  <a:pt x="5379" y="1333"/>
                </a:lnTo>
                <a:lnTo>
                  <a:pt x="5372" y="1342"/>
                </a:lnTo>
                <a:lnTo>
                  <a:pt x="5366" y="1350"/>
                </a:lnTo>
                <a:lnTo>
                  <a:pt x="5357" y="1358"/>
                </a:lnTo>
                <a:lnTo>
                  <a:pt x="5348" y="1365"/>
                </a:lnTo>
                <a:lnTo>
                  <a:pt x="5336" y="1373"/>
                </a:lnTo>
                <a:lnTo>
                  <a:pt x="5323" y="1379"/>
                </a:lnTo>
                <a:lnTo>
                  <a:pt x="5309" y="1386"/>
                </a:lnTo>
                <a:lnTo>
                  <a:pt x="5297" y="1394"/>
                </a:lnTo>
                <a:lnTo>
                  <a:pt x="5286" y="1404"/>
                </a:lnTo>
                <a:lnTo>
                  <a:pt x="5278" y="1414"/>
                </a:lnTo>
                <a:lnTo>
                  <a:pt x="5271" y="1424"/>
                </a:lnTo>
                <a:lnTo>
                  <a:pt x="5265" y="1435"/>
                </a:lnTo>
                <a:lnTo>
                  <a:pt x="5261" y="1447"/>
                </a:lnTo>
                <a:lnTo>
                  <a:pt x="5257" y="1460"/>
                </a:lnTo>
                <a:lnTo>
                  <a:pt x="5254" y="1473"/>
                </a:lnTo>
                <a:lnTo>
                  <a:pt x="5252" y="1486"/>
                </a:lnTo>
                <a:lnTo>
                  <a:pt x="5251" y="1512"/>
                </a:lnTo>
                <a:lnTo>
                  <a:pt x="5251" y="1540"/>
                </a:lnTo>
                <a:lnTo>
                  <a:pt x="5251" y="1567"/>
                </a:lnTo>
                <a:lnTo>
                  <a:pt x="5251" y="1600"/>
                </a:lnTo>
                <a:lnTo>
                  <a:pt x="5253" y="1640"/>
                </a:lnTo>
                <a:lnTo>
                  <a:pt x="5257" y="1730"/>
                </a:lnTo>
                <a:lnTo>
                  <a:pt x="5265" y="1839"/>
                </a:lnTo>
                <a:lnTo>
                  <a:pt x="5264" y="1844"/>
                </a:lnTo>
                <a:lnTo>
                  <a:pt x="5259" y="1857"/>
                </a:lnTo>
                <a:lnTo>
                  <a:pt x="5255" y="1867"/>
                </a:lnTo>
                <a:lnTo>
                  <a:pt x="5250" y="1877"/>
                </a:lnTo>
                <a:lnTo>
                  <a:pt x="5242" y="1888"/>
                </a:lnTo>
                <a:lnTo>
                  <a:pt x="5233" y="1899"/>
                </a:lnTo>
                <a:lnTo>
                  <a:pt x="5221" y="1911"/>
                </a:lnTo>
                <a:lnTo>
                  <a:pt x="5206" y="1923"/>
                </a:lnTo>
                <a:lnTo>
                  <a:pt x="5188" y="1935"/>
                </a:lnTo>
                <a:lnTo>
                  <a:pt x="5167" y="1945"/>
                </a:lnTo>
                <a:lnTo>
                  <a:pt x="5143" y="1954"/>
                </a:lnTo>
                <a:lnTo>
                  <a:pt x="5129" y="1958"/>
                </a:lnTo>
                <a:lnTo>
                  <a:pt x="5116" y="1962"/>
                </a:lnTo>
                <a:lnTo>
                  <a:pt x="5100" y="1966"/>
                </a:lnTo>
                <a:lnTo>
                  <a:pt x="5083" y="1969"/>
                </a:lnTo>
                <a:lnTo>
                  <a:pt x="5066" y="1971"/>
                </a:lnTo>
                <a:lnTo>
                  <a:pt x="5048" y="1973"/>
                </a:lnTo>
                <a:lnTo>
                  <a:pt x="5026" y="1974"/>
                </a:lnTo>
                <a:lnTo>
                  <a:pt x="5006" y="1975"/>
                </a:lnTo>
                <a:lnTo>
                  <a:pt x="4969" y="1974"/>
                </a:lnTo>
                <a:lnTo>
                  <a:pt x="4953" y="1974"/>
                </a:lnTo>
                <a:lnTo>
                  <a:pt x="4938" y="1975"/>
                </a:lnTo>
                <a:lnTo>
                  <a:pt x="4925" y="1977"/>
                </a:lnTo>
                <a:lnTo>
                  <a:pt x="4914" y="1981"/>
                </a:lnTo>
                <a:lnTo>
                  <a:pt x="4908" y="1984"/>
                </a:lnTo>
                <a:lnTo>
                  <a:pt x="4904" y="1987"/>
                </a:lnTo>
                <a:lnTo>
                  <a:pt x="4900" y="1991"/>
                </a:lnTo>
                <a:lnTo>
                  <a:pt x="4895" y="1996"/>
                </a:lnTo>
                <a:lnTo>
                  <a:pt x="4892" y="2001"/>
                </a:lnTo>
                <a:lnTo>
                  <a:pt x="4889" y="2008"/>
                </a:lnTo>
                <a:lnTo>
                  <a:pt x="4887" y="2015"/>
                </a:lnTo>
                <a:lnTo>
                  <a:pt x="4885" y="2024"/>
                </a:lnTo>
                <a:lnTo>
                  <a:pt x="4882" y="2033"/>
                </a:lnTo>
                <a:lnTo>
                  <a:pt x="4882" y="2044"/>
                </a:lnTo>
                <a:lnTo>
                  <a:pt x="4881" y="2068"/>
                </a:lnTo>
                <a:lnTo>
                  <a:pt x="4883" y="2098"/>
                </a:lnTo>
                <a:lnTo>
                  <a:pt x="4888" y="2133"/>
                </a:lnTo>
                <a:lnTo>
                  <a:pt x="4891" y="2151"/>
                </a:lnTo>
                <a:lnTo>
                  <a:pt x="4896" y="2171"/>
                </a:lnTo>
                <a:lnTo>
                  <a:pt x="4903" y="2190"/>
                </a:lnTo>
                <a:lnTo>
                  <a:pt x="4911" y="2208"/>
                </a:lnTo>
                <a:lnTo>
                  <a:pt x="4921" y="2228"/>
                </a:lnTo>
                <a:lnTo>
                  <a:pt x="4932" y="2246"/>
                </a:lnTo>
                <a:lnTo>
                  <a:pt x="4944" y="2265"/>
                </a:lnTo>
                <a:lnTo>
                  <a:pt x="4957" y="2284"/>
                </a:lnTo>
                <a:lnTo>
                  <a:pt x="4971" y="2303"/>
                </a:lnTo>
                <a:lnTo>
                  <a:pt x="4986" y="2321"/>
                </a:lnTo>
                <a:lnTo>
                  <a:pt x="5018" y="2360"/>
                </a:lnTo>
                <a:lnTo>
                  <a:pt x="5052" y="2399"/>
                </a:lnTo>
                <a:lnTo>
                  <a:pt x="5090" y="2437"/>
                </a:lnTo>
                <a:lnTo>
                  <a:pt x="5166" y="2518"/>
                </a:lnTo>
                <a:lnTo>
                  <a:pt x="5204" y="2560"/>
                </a:lnTo>
                <a:lnTo>
                  <a:pt x="5241" y="2602"/>
                </a:lnTo>
                <a:lnTo>
                  <a:pt x="5277" y="2646"/>
                </a:lnTo>
                <a:lnTo>
                  <a:pt x="5294" y="2668"/>
                </a:lnTo>
                <a:lnTo>
                  <a:pt x="5310" y="2691"/>
                </a:lnTo>
                <a:lnTo>
                  <a:pt x="5325" y="2713"/>
                </a:lnTo>
                <a:lnTo>
                  <a:pt x="5340" y="2737"/>
                </a:lnTo>
                <a:lnTo>
                  <a:pt x="5354" y="2761"/>
                </a:lnTo>
                <a:lnTo>
                  <a:pt x="5367" y="2785"/>
                </a:lnTo>
                <a:lnTo>
                  <a:pt x="5380" y="2811"/>
                </a:lnTo>
                <a:lnTo>
                  <a:pt x="5396" y="2841"/>
                </a:lnTo>
                <a:lnTo>
                  <a:pt x="5435" y="2909"/>
                </a:lnTo>
                <a:lnTo>
                  <a:pt x="5482" y="2986"/>
                </a:lnTo>
                <a:lnTo>
                  <a:pt x="5535" y="3072"/>
                </a:lnTo>
                <a:lnTo>
                  <a:pt x="5594" y="3163"/>
                </a:lnTo>
                <a:lnTo>
                  <a:pt x="5656" y="3259"/>
                </a:lnTo>
                <a:lnTo>
                  <a:pt x="5720" y="3358"/>
                </a:lnTo>
                <a:lnTo>
                  <a:pt x="5787" y="3455"/>
                </a:lnTo>
                <a:lnTo>
                  <a:pt x="5854" y="3552"/>
                </a:lnTo>
                <a:lnTo>
                  <a:pt x="5919" y="3646"/>
                </a:lnTo>
                <a:lnTo>
                  <a:pt x="5981" y="3734"/>
                </a:lnTo>
                <a:lnTo>
                  <a:pt x="6039" y="3813"/>
                </a:lnTo>
                <a:lnTo>
                  <a:pt x="6093" y="3883"/>
                </a:lnTo>
                <a:lnTo>
                  <a:pt x="6139" y="3942"/>
                </a:lnTo>
                <a:lnTo>
                  <a:pt x="6160" y="3967"/>
                </a:lnTo>
                <a:lnTo>
                  <a:pt x="6178" y="3988"/>
                </a:lnTo>
                <a:lnTo>
                  <a:pt x="6194" y="4005"/>
                </a:lnTo>
                <a:lnTo>
                  <a:pt x="6208" y="4018"/>
                </a:lnTo>
                <a:lnTo>
                  <a:pt x="6222" y="4029"/>
                </a:lnTo>
                <a:lnTo>
                  <a:pt x="6237" y="4042"/>
                </a:lnTo>
                <a:lnTo>
                  <a:pt x="6277" y="4070"/>
                </a:lnTo>
                <a:lnTo>
                  <a:pt x="6324" y="4100"/>
                </a:lnTo>
                <a:lnTo>
                  <a:pt x="6378" y="4133"/>
                </a:lnTo>
                <a:lnTo>
                  <a:pt x="6438" y="4168"/>
                </a:lnTo>
                <a:lnTo>
                  <a:pt x="6502" y="4204"/>
                </a:lnTo>
                <a:lnTo>
                  <a:pt x="6571" y="4240"/>
                </a:lnTo>
                <a:lnTo>
                  <a:pt x="6641" y="4275"/>
                </a:lnTo>
                <a:lnTo>
                  <a:pt x="6713" y="4310"/>
                </a:lnTo>
                <a:lnTo>
                  <a:pt x="6785" y="4343"/>
                </a:lnTo>
                <a:lnTo>
                  <a:pt x="6856" y="4374"/>
                </a:lnTo>
                <a:lnTo>
                  <a:pt x="6924" y="4402"/>
                </a:lnTo>
                <a:lnTo>
                  <a:pt x="6989" y="4425"/>
                </a:lnTo>
                <a:lnTo>
                  <a:pt x="7019" y="4436"/>
                </a:lnTo>
                <a:lnTo>
                  <a:pt x="7049" y="4445"/>
                </a:lnTo>
                <a:lnTo>
                  <a:pt x="7077" y="4452"/>
                </a:lnTo>
                <a:lnTo>
                  <a:pt x="7103" y="4459"/>
                </a:lnTo>
                <a:lnTo>
                  <a:pt x="7128" y="4464"/>
                </a:lnTo>
                <a:lnTo>
                  <a:pt x="7150" y="4467"/>
                </a:lnTo>
                <a:lnTo>
                  <a:pt x="7175" y="4472"/>
                </a:lnTo>
                <a:lnTo>
                  <a:pt x="7203" y="4476"/>
                </a:lnTo>
                <a:lnTo>
                  <a:pt x="7273" y="4490"/>
                </a:lnTo>
                <a:lnTo>
                  <a:pt x="7357" y="4509"/>
                </a:lnTo>
                <a:lnTo>
                  <a:pt x="7452" y="4532"/>
                </a:lnTo>
                <a:lnTo>
                  <a:pt x="7667" y="4584"/>
                </a:lnTo>
                <a:lnTo>
                  <a:pt x="7896" y="4641"/>
                </a:lnTo>
                <a:lnTo>
                  <a:pt x="8119" y="4696"/>
                </a:lnTo>
                <a:lnTo>
                  <a:pt x="8222" y="4720"/>
                </a:lnTo>
                <a:lnTo>
                  <a:pt x="8316" y="4741"/>
                </a:lnTo>
                <a:lnTo>
                  <a:pt x="8396" y="4757"/>
                </a:lnTo>
                <a:lnTo>
                  <a:pt x="8432" y="4764"/>
                </a:lnTo>
                <a:lnTo>
                  <a:pt x="8463" y="4769"/>
                </a:lnTo>
                <a:lnTo>
                  <a:pt x="8491" y="4772"/>
                </a:lnTo>
                <a:lnTo>
                  <a:pt x="8514" y="4775"/>
                </a:lnTo>
                <a:lnTo>
                  <a:pt x="8531" y="4775"/>
                </a:lnTo>
                <a:lnTo>
                  <a:pt x="8537" y="4773"/>
                </a:lnTo>
                <a:lnTo>
                  <a:pt x="8543" y="4772"/>
                </a:lnTo>
                <a:lnTo>
                  <a:pt x="8560" y="4767"/>
                </a:lnTo>
                <a:lnTo>
                  <a:pt x="8573" y="4761"/>
                </a:lnTo>
                <a:lnTo>
                  <a:pt x="8583" y="4753"/>
                </a:lnTo>
                <a:lnTo>
                  <a:pt x="8591" y="4746"/>
                </a:lnTo>
                <a:lnTo>
                  <a:pt x="8596" y="4738"/>
                </a:lnTo>
                <a:lnTo>
                  <a:pt x="8601" y="4730"/>
                </a:lnTo>
                <a:lnTo>
                  <a:pt x="8608" y="4714"/>
                </a:lnTo>
                <a:lnTo>
                  <a:pt x="8612" y="4706"/>
                </a:lnTo>
                <a:lnTo>
                  <a:pt x="8619" y="4698"/>
                </a:lnTo>
                <a:lnTo>
                  <a:pt x="8626" y="4690"/>
                </a:lnTo>
                <a:lnTo>
                  <a:pt x="8637" y="4682"/>
                </a:lnTo>
                <a:lnTo>
                  <a:pt x="8651" y="4675"/>
                </a:lnTo>
                <a:lnTo>
                  <a:pt x="8668" y="4668"/>
                </a:lnTo>
                <a:lnTo>
                  <a:pt x="8690" y="4662"/>
                </a:lnTo>
                <a:lnTo>
                  <a:pt x="8718" y="4656"/>
                </a:lnTo>
                <a:lnTo>
                  <a:pt x="8751" y="4651"/>
                </a:lnTo>
                <a:lnTo>
                  <a:pt x="8791" y="4648"/>
                </a:lnTo>
                <a:lnTo>
                  <a:pt x="8837" y="4646"/>
                </a:lnTo>
                <a:lnTo>
                  <a:pt x="8887" y="4643"/>
                </a:lnTo>
                <a:lnTo>
                  <a:pt x="8995" y="4641"/>
                </a:lnTo>
                <a:lnTo>
                  <a:pt x="9107" y="4640"/>
                </a:lnTo>
                <a:lnTo>
                  <a:pt x="9213" y="4638"/>
                </a:lnTo>
                <a:lnTo>
                  <a:pt x="9260" y="4636"/>
                </a:lnTo>
                <a:lnTo>
                  <a:pt x="9302" y="4634"/>
                </a:lnTo>
                <a:lnTo>
                  <a:pt x="9339" y="4631"/>
                </a:lnTo>
                <a:lnTo>
                  <a:pt x="9368" y="4626"/>
                </a:lnTo>
                <a:lnTo>
                  <a:pt x="9379" y="4623"/>
                </a:lnTo>
                <a:lnTo>
                  <a:pt x="9388" y="4620"/>
                </a:lnTo>
                <a:lnTo>
                  <a:pt x="9394" y="4617"/>
                </a:lnTo>
                <a:lnTo>
                  <a:pt x="9399" y="4612"/>
                </a:lnTo>
                <a:lnTo>
                  <a:pt x="9407" y="4596"/>
                </a:lnTo>
                <a:lnTo>
                  <a:pt x="9420" y="4566"/>
                </a:lnTo>
                <a:lnTo>
                  <a:pt x="9459" y="4469"/>
                </a:lnTo>
                <a:lnTo>
                  <a:pt x="9508" y="4342"/>
                </a:lnTo>
                <a:lnTo>
                  <a:pt x="9562" y="4198"/>
                </a:lnTo>
                <a:lnTo>
                  <a:pt x="9660" y="3933"/>
                </a:lnTo>
                <a:lnTo>
                  <a:pt x="9704" y="3815"/>
                </a:lnTo>
                <a:lnTo>
                  <a:pt x="12314" y="4670"/>
                </a:lnTo>
                <a:lnTo>
                  <a:pt x="11400" y="7630"/>
                </a:lnTo>
                <a:lnTo>
                  <a:pt x="8747" y="6860"/>
                </a:lnTo>
                <a:lnTo>
                  <a:pt x="9066" y="5946"/>
                </a:lnTo>
                <a:lnTo>
                  <a:pt x="9211" y="5424"/>
                </a:lnTo>
                <a:lnTo>
                  <a:pt x="9190" y="5414"/>
                </a:lnTo>
                <a:lnTo>
                  <a:pt x="9169" y="5402"/>
                </a:lnTo>
                <a:lnTo>
                  <a:pt x="9140" y="5389"/>
                </a:lnTo>
                <a:lnTo>
                  <a:pt x="9107" y="5375"/>
                </a:lnTo>
                <a:lnTo>
                  <a:pt x="9088" y="5370"/>
                </a:lnTo>
                <a:lnTo>
                  <a:pt x="9070" y="5363"/>
                </a:lnTo>
                <a:lnTo>
                  <a:pt x="9051" y="5359"/>
                </a:lnTo>
                <a:lnTo>
                  <a:pt x="9031" y="5356"/>
                </a:lnTo>
                <a:lnTo>
                  <a:pt x="9012" y="5353"/>
                </a:lnTo>
                <a:lnTo>
                  <a:pt x="8993" y="5352"/>
                </a:lnTo>
                <a:lnTo>
                  <a:pt x="8971" y="5351"/>
                </a:lnTo>
                <a:lnTo>
                  <a:pt x="8943" y="5350"/>
                </a:lnTo>
                <a:lnTo>
                  <a:pt x="8878" y="5343"/>
                </a:lnTo>
                <a:lnTo>
                  <a:pt x="8801" y="5334"/>
                </a:lnTo>
                <a:lnTo>
                  <a:pt x="8723" y="5323"/>
                </a:lnTo>
                <a:lnTo>
                  <a:pt x="8587" y="5303"/>
                </a:lnTo>
                <a:lnTo>
                  <a:pt x="8529" y="5294"/>
                </a:lnTo>
                <a:lnTo>
                  <a:pt x="8511" y="5319"/>
                </a:lnTo>
                <a:lnTo>
                  <a:pt x="8493" y="5345"/>
                </a:lnTo>
                <a:lnTo>
                  <a:pt x="8471" y="5374"/>
                </a:lnTo>
                <a:lnTo>
                  <a:pt x="8458" y="5389"/>
                </a:lnTo>
                <a:lnTo>
                  <a:pt x="8445" y="5403"/>
                </a:lnTo>
                <a:lnTo>
                  <a:pt x="8432" y="5417"/>
                </a:lnTo>
                <a:lnTo>
                  <a:pt x="8418" y="5429"/>
                </a:lnTo>
                <a:lnTo>
                  <a:pt x="8405" y="5439"/>
                </a:lnTo>
                <a:lnTo>
                  <a:pt x="8392" y="5447"/>
                </a:lnTo>
                <a:lnTo>
                  <a:pt x="8387" y="5450"/>
                </a:lnTo>
                <a:lnTo>
                  <a:pt x="8380" y="5452"/>
                </a:lnTo>
                <a:lnTo>
                  <a:pt x="8375" y="5453"/>
                </a:lnTo>
                <a:lnTo>
                  <a:pt x="8369" y="5453"/>
                </a:lnTo>
                <a:lnTo>
                  <a:pt x="8337" y="5459"/>
                </a:lnTo>
                <a:lnTo>
                  <a:pt x="8300" y="5463"/>
                </a:lnTo>
                <a:lnTo>
                  <a:pt x="8252" y="5468"/>
                </a:lnTo>
                <a:lnTo>
                  <a:pt x="8198" y="5474"/>
                </a:lnTo>
                <a:lnTo>
                  <a:pt x="8136" y="5478"/>
                </a:lnTo>
                <a:lnTo>
                  <a:pt x="8072" y="5481"/>
                </a:lnTo>
                <a:lnTo>
                  <a:pt x="8006" y="5482"/>
                </a:lnTo>
                <a:lnTo>
                  <a:pt x="7972" y="5483"/>
                </a:lnTo>
                <a:lnTo>
                  <a:pt x="7934" y="5486"/>
                </a:lnTo>
                <a:lnTo>
                  <a:pt x="7852" y="5490"/>
                </a:lnTo>
                <a:lnTo>
                  <a:pt x="7759" y="5495"/>
                </a:lnTo>
                <a:lnTo>
                  <a:pt x="7711" y="5497"/>
                </a:lnTo>
                <a:lnTo>
                  <a:pt x="7661" y="5498"/>
                </a:lnTo>
                <a:lnTo>
                  <a:pt x="7609" y="5498"/>
                </a:lnTo>
                <a:lnTo>
                  <a:pt x="7556" y="5497"/>
                </a:lnTo>
                <a:lnTo>
                  <a:pt x="7503" y="5494"/>
                </a:lnTo>
                <a:lnTo>
                  <a:pt x="7450" y="5489"/>
                </a:lnTo>
                <a:lnTo>
                  <a:pt x="7423" y="5486"/>
                </a:lnTo>
                <a:lnTo>
                  <a:pt x="7396" y="5481"/>
                </a:lnTo>
                <a:lnTo>
                  <a:pt x="7369" y="5476"/>
                </a:lnTo>
                <a:lnTo>
                  <a:pt x="7343" y="5471"/>
                </a:lnTo>
                <a:lnTo>
                  <a:pt x="7317" y="5464"/>
                </a:lnTo>
                <a:lnTo>
                  <a:pt x="7290" y="5457"/>
                </a:lnTo>
                <a:lnTo>
                  <a:pt x="7264" y="5448"/>
                </a:lnTo>
                <a:lnTo>
                  <a:pt x="7237" y="5439"/>
                </a:lnTo>
                <a:lnTo>
                  <a:pt x="7005" y="5355"/>
                </a:lnTo>
                <a:lnTo>
                  <a:pt x="6748" y="5262"/>
                </a:lnTo>
                <a:lnTo>
                  <a:pt x="6508" y="5174"/>
                </a:lnTo>
                <a:lnTo>
                  <a:pt x="6406" y="5136"/>
                </a:lnTo>
                <a:lnTo>
                  <a:pt x="6324" y="5105"/>
                </a:lnTo>
                <a:lnTo>
                  <a:pt x="6281" y="5088"/>
                </a:lnTo>
                <a:lnTo>
                  <a:pt x="6224" y="5062"/>
                </a:lnTo>
                <a:lnTo>
                  <a:pt x="6157" y="5030"/>
                </a:lnTo>
                <a:lnTo>
                  <a:pt x="6079" y="4994"/>
                </a:lnTo>
                <a:lnTo>
                  <a:pt x="5906" y="4909"/>
                </a:lnTo>
                <a:lnTo>
                  <a:pt x="5724" y="4817"/>
                </a:lnTo>
                <a:lnTo>
                  <a:pt x="5551" y="4729"/>
                </a:lnTo>
                <a:lnTo>
                  <a:pt x="5405" y="4655"/>
                </a:lnTo>
                <a:lnTo>
                  <a:pt x="5265" y="4583"/>
                </a:lnTo>
                <a:lnTo>
                  <a:pt x="5249" y="4692"/>
                </a:lnTo>
                <a:lnTo>
                  <a:pt x="5211" y="4937"/>
                </a:lnTo>
                <a:lnTo>
                  <a:pt x="5189" y="5074"/>
                </a:lnTo>
                <a:lnTo>
                  <a:pt x="5167" y="5202"/>
                </a:lnTo>
                <a:lnTo>
                  <a:pt x="5149" y="5304"/>
                </a:lnTo>
                <a:lnTo>
                  <a:pt x="5140" y="5342"/>
                </a:lnTo>
                <a:lnTo>
                  <a:pt x="5134" y="5367"/>
                </a:lnTo>
                <a:lnTo>
                  <a:pt x="5128" y="5390"/>
                </a:lnTo>
                <a:lnTo>
                  <a:pt x="5122" y="5420"/>
                </a:lnTo>
                <a:lnTo>
                  <a:pt x="5107" y="5497"/>
                </a:lnTo>
                <a:lnTo>
                  <a:pt x="5090" y="5592"/>
                </a:lnTo>
                <a:lnTo>
                  <a:pt x="5069" y="5695"/>
                </a:lnTo>
                <a:lnTo>
                  <a:pt x="5059" y="5748"/>
                </a:lnTo>
                <a:lnTo>
                  <a:pt x="5047" y="5798"/>
                </a:lnTo>
                <a:lnTo>
                  <a:pt x="5034" y="5849"/>
                </a:lnTo>
                <a:lnTo>
                  <a:pt x="5020" y="5895"/>
                </a:lnTo>
                <a:lnTo>
                  <a:pt x="5006" y="5938"/>
                </a:lnTo>
                <a:lnTo>
                  <a:pt x="5000" y="5957"/>
                </a:lnTo>
                <a:lnTo>
                  <a:pt x="4992" y="5976"/>
                </a:lnTo>
                <a:lnTo>
                  <a:pt x="4984" y="5993"/>
                </a:lnTo>
                <a:lnTo>
                  <a:pt x="4976" y="6009"/>
                </a:lnTo>
                <a:lnTo>
                  <a:pt x="4968" y="6022"/>
                </a:lnTo>
                <a:lnTo>
                  <a:pt x="4961" y="6033"/>
                </a:lnTo>
                <a:lnTo>
                  <a:pt x="4931" y="6073"/>
                </a:lnTo>
                <a:lnTo>
                  <a:pt x="4908" y="6105"/>
                </a:lnTo>
                <a:lnTo>
                  <a:pt x="4890" y="6132"/>
                </a:lnTo>
                <a:lnTo>
                  <a:pt x="4883" y="6145"/>
                </a:lnTo>
                <a:lnTo>
                  <a:pt x="4877" y="6157"/>
                </a:lnTo>
                <a:lnTo>
                  <a:pt x="4873" y="6170"/>
                </a:lnTo>
                <a:lnTo>
                  <a:pt x="4868" y="6182"/>
                </a:lnTo>
                <a:lnTo>
                  <a:pt x="4865" y="6196"/>
                </a:lnTo>
                <a:lnTo>
                  <a:pt x="4863" y="6210"/>
                </a:lnTo>
                <a:lnTo>
                  <a:pt x="4861" y="6225"/>
                </a:lnTo>
                <a:lnTo>
                  <a:pt x="4860" y="6242"/>
                </a:lnTo>
                <a:lnTo>
                  <a:pt x="4859" y="6280"/>
                </a:lnTo>
                <a:lnTo>
                  <a:pt x="4860" y="6292"/>
                </a:lnTo>
                <a:lnTo>
                  <a:pt x="4861" y="6304"/>
                </a:lnTo>
                <a:lnTo>
                  <a:pt x="4864" y="6317"/>
                </a:lnTo>
                <a:lnTo>
                  <a:pt x="4867" y="6331"/>
                </a:lnTo>
                <a:lnTo>
                  <a:pt x="4877" y="6361"/>
                </a:lnTo>
                <a:lnTo>
                  <a:pt x="4890" y="6394"/>
                </a:lnTo>
                <a:lnTo>
                  <a:pt x="4905" y="6430"/>
                </a:lnTo>
                <a:lnTo>
                  <a:pt x="4922" y="6467"/>
                </a:lnTo>
                <a:lnTo>
                  <a:pt x="4961" y="6549"/>
                </a:lnTo>
                <a:lnTo>
                  <a:pt x="5003" y="6635"/>
                </a:lnTo>
                <a:lnTo>
                  <a:pt x="5023" y="6680"/>
                </a:lnTo>
                <a:lnTo>
                  <a:pt x="5042" y="6725"/>
                </a:lnTo>
                <a:lnTo>
                  <a:pt x="5062" y="6770"/>
                </a:lnTo>
                <a:lnTo>
                  <a:pt x="5079" y="6815"/>
                </a:lnTo>
                <a:lnTo>
                  <a:pt x="5093" y="6860"/>
                </a:lnTo>
                <a:lnTo>
                  <a:pt x="5106" y="6905"/>
                </a:lnTo>
                <a:lnTo>
                  <a:pt x="5113" y="6930"/>
                </a:lnTo>
                <a:lnTo>
                  <a:pt x="5124" y="6965"/>
                </a:lnTo>
                <a:lnTo>
                  <a:pt x="5139" y="7008"/>
                </a:lnTo>
                <a:lnTo>
                  <a:pt x="5157" y="7058"/>
                </a:lnTo>
                <a:lnTo>
                  <a:pt x="5203" y="7179"/>
                </a:lnTo>
                <a:lnTo>
                  <a:pt x="5258" y="7323"/>
                </a:lnTo>
                <a:lnTo>
                  <a:pt x="5322" y="7486"/>
                </a:lnTo>
                <a:lnTo>
                  <a:pt x="5392" y="7662"/>
                </a:lnTo>
                <a:lnTo>
                  <a:pt x="5543" y="8039"/>
                </a:lnTo>
                <a:lnTo>
                  <a:pt x="5694" y="8417"/>
                </a:lnTo>
                <a:lnTo>
                  <a:pt x="5830" y="8760"/>
                </a:lnTo>
                <a:lnTo>
                  <a:pt x="5887" y="8907"/>
                </a:lnTo>
                <a:lnTo>
                  <a:pt x="5934" y="9031"/>
                </a:lnTo>
                <a:lnTo>
                  <a:pt x="5970" y="9129"/>
                </a:lnTo>
                <a:lnTo>
                  <a:pt x="5981" y="9167"/>
                </a:lnTo>
                <a:lnTo>
                  <a:pt x="5990" y="9196"/>
                </a:lnTo>
                <a:lnTo>
                  <a:pt x="6035" y="9352"/>
                </a:lnTo>
                <a:lnTo>
                  <a:pt x="6107" y="9606"/>
                </a:lnTo>
                <a:lnTo>
                  <a:pt x="6152" y="9757"/>
                </a:lnTo>
                <a:lnTo>
                  <a:pt x="6201" y="9922"/>
                </a:lnTo>
                <a:lnTo>
                  <a:pt x="6252" y="10094"/>
                </a:lnTo>
                <a:lnTo>
                  <a:pt x="6306" y="10269"/>
                </a:lnTo>
                <a:lnTo>
                  <a:pt x="6361" y="10443"/>
                </a:lnTo>
                <a:lnTo>
                  <a:pt x="6415" y="10612"/>
                </a:lnTo>
                <a:lnTo>
                  <a:pt x="6469" y="10772"/>
                </a:lnTo>
                <a:lnTo>
                  <a:pt x="6495" y="10849"/>
                </a:lnTo>
                <a:lnTo>
                  <a:pt x="6521" y="10921"/>
                </a:lnTo>
                <a:lnTo>
                  <a:pt x="6545" y="10988"/>
                </a:lnTo>
                <a:lnTo>
                  <a:pt x="6569" y="11051"/>
                </a:lnTo>
                <a:lnTo>
                  <a:pt x="6592" y="11109"/>
                </a:lnTo>
                <a:lnTo>
                  <a:pt x="6614" y="11160"/>
                </a:lnTo>
                <a:lnTo>
                  <a:pt x="6635" y="11205"/>
                </a:lnTo>
                <a:lnTo>
                  <a:pt x="6653" y="11244"/>
                </a:lnTo>
                <a:lnTo>
                  <a:pt x="6671" y="11275"/>
                </a:lnTo>
                <a:lnTo>
                  <a:pt x="6679" y="11287"/>
                </a:lnTo>
                <a:lnTo>
                  <a:pt x="6686" y="11298"/>
                </a:lnTo>
                <a:lnTo>
                  <a:pt x="6701" y="11317"/>
                </a:lnTo>
                <a:lnTo>
                  <a:pt x="6715" y="11337"/>
                </a:lnTo>
                <a:lnTo>
                  <a:pt x="6729" y="11359"/>
                </a:lnTo>
                <a:lnTo>
                  <a:pt x="6742" y="11380"/>
                </a:lnTo>
                <a:lnTo>
                  <a:pt x="6755" y="11403"/>
                </a:lnTo>
                <a:lnTo>
                  <a:pt x="6767" y="11427"/>
                </a:lnTo>
                <a:lnTo>
                  <a:pt x="6789" y="11474"/>
                </a:lnTo>
                <a:lnTo>
                  <a:pt x="6812" y="11522"/>
                </a:lnTo>
                <a:lnTo>
                  <a:pt x="6832" y="11571"/>
                </a:lnTo>
                <a:lnTo>
                  <a:pt x="6871" y="11668"/>
                </a:lnTo>
                <a:lnTo>
                  <a:pt x="6890" y="11714"/>
                </a:lnTo>
                <a:lnTo>
                  <a:pt x="6910" y="11760"/>
                </a:lnTo>
                <a:lnTo>
                  <a:pt x="6928" y="11801"/>
                </a:lnTo>
                <a:lnTo>
                  <a:pt x="6947" y="11840"/>
                </a:lnTo>
                <a:lnTo>
                  <a:pt x="6958" y="11858"/>
                </a:lnTo>
                <a:lnTo>
                  <a:pt x="6968" y="11876"/>
                </a:lnTo>
                <a:lnTo>
                  <a:pt x="6978" y="11892"/>
                </a:lnTo>
                <a:lnTo>
                  <a:pt x="6989" y="11906"/>
                </a:lnTo>
                <a:lnTo>
                  <a:pt x="7000" y="11920"/>
                </a:lnTo>
                <a:lnTo>
                  <a:pt x="7011" y="11931"/>
                </a:lnTo>
                <a:lnTo>
                  <a:pt x="7022" y="11942"/>
                </a:lnTo>
                <a:lnTo>
                  <a:pt x="7034" y="11951"/>
                </a:lnTo>
                <a:lnTo>
                  <a:pt x="7085" y="11984"/>
                </a:lnTo>
                <a:lnTo>
                  <a:pt x="7112" y="12000"/>
                </a:lnTo>
                <a:lnTo>
                  <a:pt x="7141" y="12017"/>
                </a:lnTo>
                <a:lnTo>
                  <a:pt x="7170" y="12033"/>
                </a:lnTo>
                <a:lnTo>
                  <a:pt x="7202" y="12050"/>
                </a:lnTo>
                <a:lnTo>
                  <a:pt x="7235" y="12065"/>
                </a:lnTo>
                <a:lnTo>
                  <a:pt x="7271" y="12080"/>
                </a:lnTo>
                <a:lnTo>
                  <a:pt x="7308" y="12094"/>
                </a:lnTo>
                <a:lnTo>
                  <a:pt x="7349" y="12105"/>
                </a:lnTo>
                <a:lnTo>
                  <a:pt x="7392" y="12117"/>
                </a:lnTo>
                <a:lnTo>
                  <a:pt x="7438" y="12128"/>
                </a:lnTo>
                <a:lnTo>
                  <a:pt x="7488" y="12137"/>
                </a:lnTo>
                <a:lnTo>
                  <a:pt x="7541" y="12144"/>
                </a:lnTo>
                <a:lnTo>
                  <a:pt x="7597" y="12149"/>
                </a:lnTo>
                <a:lnTo>
                  <a:pt x="7658" y="12154"/>
                </a:lnTo>
                <a:lnTo>
                  <a:pt x="7717" y="12156"/>
                </a:lnTo>
                <a:lnTo>
                  <a:pt x="7772" y="12157"/>
                </a:lnTo>
                <a:lnTo>
                  <a:pt x="7822" y="12156"/>
                </a:lnTo>
                <a:lnTo>
                  <a:pt x="7867" y="12154"/>
                </a:lnTo>
                <a:lnTo>
                  <a:pt x="7908" y="12152"/>
                </a:lnTo>
                <a:lnTo>
                  <a:pt x="7945" y="12147"/>
                </a:lnTo>
                <a:lnTo>
                  <a:pt x="7980" y="12142"/>
                </a:lnTo>
                <a:lnTo>
                  <a:pt x="8012" y="12136"/>
                </a:lnTo>
                <a:lnTo>
                  <a:pt x="8041" y="12128"/>
                </a:lnTo>
                <a:lnTo>
                  <a:pt x="8069" y="12119"/>
                </a:lnTo>
                <a:lnTo>
                  <a:pt x="8096" y="12111"/>
                </a:lnTo>
                <a:lnTo>
                  <a:pt x="8121" y="12100"/>
                </a:lnTo>
                <a:lnTo>
                  <a:pt x="8146" y="12089"/>
                </a:lnTo>
                <a:lnTo>
                  <a:pt x="8172" y="12078"/>
                </a:lnTo>
                <a:lnTo>
                  <a:pt x="8225" y="12052"/>
                </a:lnTo>
                <a:lnTo>
                  <a:pt x="8277" y="12026"/>
                </a:lnTo>
                <a:lnTo>
                  <a:pt x="8327" y="12004"/>
                </a:lnTo>
                <a:lnTo>
                  <a:pt x="8350" y="11995"/>
                </a:lnTo>
                <a:lnTo>
                  <a:pt x="8373" y="11986"/>
                </a:lnTo>
                <a:lnTo>
                  <a:pt x="8395" y="11979"/>
                </a:lnTo>
                <a:lnTo>
                  <a:pt x="8416" y="11972"/>
                </a:lnTo>
                <a:lnTo>
                  <a:pt x="8436" y="11968"/>
                </a:lnTo>
                <a:lnTo>
                  <a:pt x="8454" y="11965"/>
                </a:lnTo>
                <a:lnTo>
                  <a:pt x="8473" y="11963"/>
                </a:lnTo>
                <a:lnTo>
                  <a:pt x="8489" y="11963"/>
                </a:lnTo>
                <a:lnTo>
                  <a:pt x="8504" y="11964"/>
                </a:lnTo>
                <a:lnTo>
                  <a:pt x="8519" y="11967"/>
                </a:lnTo>
                <a:lnTo>
                  <a:pt x="8532" y="11972"/>
                </a:lnTo>
                <a:lnTo>
                  <a:pt x="8543" y="11980"/>
                </a:lnTo>
                <a:lnTo>
                  <a:pt x="8553" y="11988"/>
                </a:lnTo>
                <a:lnTo>
                  <a:pt x="8563" y="11997"/>
                </a:lnTo>
                <a:lnTo>
                  <a:pt x="8570" y="12008"/>
                </a:lnTo>
                <a:lnTo>
                  <a:pt x="8577" y="12017"/>
                </a:lnTo>
                <a:lnTo>
                  <a:pt x="8582" y="12029"/>
                </a:lnTo>
                <a:lnTo>
                  <a:pt x="8587" y="12041"/>
                </a:lnTo>
                <a:lnTo>
                  <a:pt x="8588" y="12055"/>
                </a:lnTo>
                <a:lnTo>
                  <a:pt x="8589" y="12068"/>
                </a:lnTo>
                <a:lnTo>
                  <a:pt x="8587" y="12083"/>
                </a:lnTo>
                <a:lnTo>
                  <a:pt x="8583" y="12099"/>
                </a:lnTo>
                <a:lnTo>
                  <a:pt x="8578" y="12115"/>
                </a:lnTo>
                <a:lnTo>
                  <a:pt x="8569" y="12132"/>
                </a:lnTo>
                <a:lnTo>
                  <a:pt x="8560" y="12151"/>
                </a:lnTo>
                <a:lnTo>
                  <a:pt x="8547" y="12170"/>
                </a:lnTo>
                <a:lnTo>
                  <a:pt x="8532" y="12190"/>
                </a:lnTo>
                <a:lnTo>
                  <a:pt x="8515" y="12212"/>
                </a:lnTo>
                <a:lnTo>
                  <a:pt x="8493" y="12235"/>
                </a:lnTo>
                <a:lnTo>
                  <a:pt x="8466" y="12261"/>
                </a:lnTo>
                <a:lnTo>
                  <a:pt x="8436" y="12290"/>
                </a:lnTo>
                <a:lnTo>
                  <a:pt x="8403" y="12321"/>
                </a:lnTo>
                <a:lnTo>
                  <a:pt x="8366" y="12354"/>
                </a:lnTo>
                <a:lnTo>
                  <a:pt x="8328" y="12387"/>
                </a:lnTo>
                <a:lnTo>
                  <a:pt x="8286" y="12420"/>
                </a:lnTo>
                <a:lnTo>
                  <a:pt x="8244" y="12455"/>
                </a:lnTo>
                <a:lnTo>
                  <a:pt x="8201" y="12488"/>
                </a:lnTo>
                <a:lnTo>
                  <a:pt x="8157" y="12521"/>
                </a:lnTo>
                <a:lnTo>
                  <a:pt x="8114" y="12553"/>
                </a:lnTo>
                <a:lnTo>
                  <a:pt x="8072" y="12582"/>
                </a:lnTo>
                <a:lnTo>
                  <a:pt x="8030" y="12610"/>
                </a:lnTo>
                <a:lnTo>
                  <a:pt x="7991" y="12636"/>
                </a:lnTo>
                <a:lnTo>
                  <a:pt x="7954" y="12658"/>
                </a:lnTo>
                <a:lnTo>
                  <a:pt x="7919" y="12676"/>
                </a:lnTo>
                <a:lnTo>
                  <a:pt x="7884" y="12692"/>
                </a:lnTo>
                <a:lnTo>
                  <a:pt x="7841" y="12709"/>
                </a:lnTo>
                <a:lnTo>
                  <a:pt x="7795" y="12726"/>
                </a:lnTo>
                <a:lnTo>
                  <a:pt x="7744" y="12745"/>
                </a:lnTo>
                <a:lnTo>
                  <a:pt x="7691" y="12762"/>
                </a:lnTo>
                <a:lnTo>
                  <a:pt x="7636" y="12778"/>
                </a:lnTo>
                <a:lnTo>
                  <a:pt x="7527" y="12810"/>
                </a:lnTo>
                <a:lnTo>
                  <a:pt x="7427" y="12837"/>
                </a:lnTo>
                <a:lnTo>
                  <a:pt x="7344" y="12859"/>
                </a:lnTo>
                <a:lnTo>
                  <a:pt x="7266" y="12879"/>
                </a:lnTo>
                <a:lnTo>
                  <a:pt x="7281" y="12980"/>
                </a:lnTo>
                <a:lnTo>
                  <a:pt x="7189" y="13022"/>
                </a:lnTo>
                <a:lnTo>
                  <a:pt x="6982" y="13113"/>
                </a:lnTo>
                <a:lnTo>
                  <a:pt x="6867" y="13162"/>
                </a:lnTo>
                <a:lnTo>
                  <a:pt x="6761" y="13206"/>
                </a:lnTo>
                <a:lnTo>
                  <a:pt x="6716" y="13225"/>
                </a:lnTo>
                <a:lnTo>
                  <a:pt x="6678" y="13240"/>
                </a:lnTo>
                <a:lnTo>
                  <a:pt x="6647" y="13250"/>
                </a:lnTo>
                <a:lnTo>
                  <a:pt x="6628" y="13256"/>
                </a:lnTo>
                <a:lnTo>
                  <a:pt x="6622" y="13257"/>
                </a:lnTo>
                <a:lnTo>
                  <a:pt x="6615" y="13257"/>
                </a:lnTo>
                <a:lnTo>
                  <a:pt x="6610" y="13256"/>
                </a:lnTo>
                <a:lnTo>
                  <a:pt x="6603" y="13254"/>
                </a:lnTo>
                <a:lnTo>
                  <a:pt x="6598" y="13250"/>
                </a:lnTo>
                <a:lnTo>
                  <a:pt x="6593" y="13247"/>
                </a:lnTo>
                <a:lnTo>
                  <a:pt x="6588" y="13243"/>
                </a:lnTo>
                <a:lnTo>
                  <a:pt x="6583" y="13238"/>
                </a:lnTo>
                <a:lnTo>
                  <a:pt x="6574" y="13226"/>
                </a:lnTo>
                <a:lnTo>
                  <a:pt x="6566" y="13211"/>
                </a:lnTo>
                <a:lnTo>
                  <a:pt x="6557" y="13195"/>
                </a:lnTo>
                <a:lnTo>
                  <a:pt x="6549" y="13176"/>
                </a:lnTo>
                <a:lnTo>
                  <a:pt x="6533" y="13136"/>
                </a:lnTo>
                <a:lnTo>
                  <a:pt x="6514" y="13093"/>
                </a:lnTo>
                <a:lnTo>
                  <a:pt x="6505" y="13071"/>
                </a:lnTo>
                <a:lnTo>
                  <a:pt x="6494" y="13050"/>
                </a:lnTo>
                <a:lnTo>
                  <a:pt x="6482" y="13029"/>
                </a:lnTo>
                <a:lnTo>
                  <a:pt x="6469" y="13009"/>
                </a:lnTo>
                <a:lnTo>
                  <a:pt x="6463" y="12999"/>
                </a:lnTo>
                <a:lnTo>
                  <a:pt x="6456" y="12988"/>
                </a:lnTo>
                <a:lnTo>
                  <a:pt x="6444" y="12965"/>
                </a:lnTo>
                <a:lnTo>
                  <a:pt x="6434" y="12938"/>
                </a:lnTo>
                <a:lnTo>
                  <a:pt x="6425" y="12910"/>
                </a:lnTo>
                <a:lnTo>
                  <a:pt x="6417" y="12880"/>
                </a:lnTo>
                <a:lnTo>
                  <a:pt x="6409" y="12850"/>
                </a:lnTo>
                <a:lnTo>
                  <a:pt x="6404" y="12820"/>
                </a:lnTo>
                <a:lnTo>
                  <a:pt x="6398" y="12790"/>
                </a:lnTo>
                <a:lnTo>
                  <a:pt x="6391" y="12735"/>
                </a:lnTo>
                <a:lnTo>
                  <a:pt x="6385" y="12689"/>
                </a:lnTo>
                <a:lnTo>
                  <a:pt x="6382" y="12647"/>
                </a:lnTo>
                <a:lnTo>
                  <a:pt x="6237" y="12632"/>
                </a:lnTo>
                <a:lnTo>
                  <a:pt x="4134" y="8848"/>
                </a:lnTo>
                <a:close/>
              </a:path>
            </a:pathLst>
          </a:custGeom>
          <a:solidFill>
            <a:srgbClr val="2B2A2A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013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1FB7AB58-A23A-4A18-B0FA-255E8B3B1A69}"/>
              </a:ext>
            </a:extLst>
          </p:cNvPr>
          <p:cNvGrpSpPr/>
          <p:nvPr/>
        </p:nvGrpSpPr>
        <p:grpSpPr>
          <a:xfrm flipH="1">
            <a:off x="6320563" y="4535465"/>
            <a:ext cx="308116" cy="363584"/>
            <a:chOff x="9768941" y="3224688"/>
            <a:chExt cx="1039813" cy="1012032"/>
          </a:xfrm>
          <a:solidFill>
            <a:srgbClr val="242424"/>
          </a:solidFill>
        </p:grpSpPr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D675D540-886E-416C-B085-171AF1382C6F}"/>
                </a:ext>
              </a:extLst>
            </p:cNvPr>
            <p:cNvSpPr/>
            <p:nvPr/>
          </p:nvSpPr>
          <p:spPr bwMode="auto">
            <a:xfrm>
              <a:off x="10081383" y="3224688"/>
              <a:ext cx="212725" cy="214313"/>
            </a:xfrm>
            <a:custGeom>
              <a:avLst/>
              <a:gdLst>
                <a:gd name="T0" fmla="*/ 78 w 78"/>
                <a:gd name="T1" fmla="*/ 39 h 78"/>
                <a:gd name="T2" fmla="*/ 39 w 78"/>
                <a:gd name="T3" fmla="*/ 78 h 78"/>
                <a:gd name="T4" fmla="*/ 0 w 78"/>
                <a:gd name="T5" fmla="*/ 39 h 78"/>
                <a:gd name="T6" fmla="*/ 40 w 78"/>
                <a:gd name="T7" fmla="*/ 0 h 78"/>
                <a:gd name="T8" fmla="*/ 78 w 78"/>
                <a:gd name="T9" fmla="*/ 3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78">
                  <a:moveTo>
                    <a:pt x="78" y="39"/>
                  </a:moveTo>
                  <a:cubicBezTo>
                    <a:pt x="78" y="61"/>
                    <a:pt x="60" y="78"/>
                    <a:pt x="39" y="78"/>
                  </a:cubicBezTo>
                  <a:cubicBezTo>
                    <a:pt x="17" y="78"/>
                    <a:pt x="0" y="60"/>
                    <a:pt x="0" y="39"/>
                  </a:cubicBezTo>
                  <a:cubicBezTo>
                    <a:pt x="0" y="17"/>
                    <a:pt x="18" y="0"/>
                    <a:pt x="40" y="0"/>
                  </a:cubicBezTo>
                  <a:cubicBezTo>
                    <a:pt x="61" y="0"/>
                    <a:pt x="78" y="18"/>
                    <a:pt x="78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1"/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F151BFB5-CCB3-44E6-8308-679622C4D4A8}"/>
                </a:ext>
              </a:extLst>
            </p:cNvPr>
            <p:cNvSpPr/>
            <p:nvPr/>
          </p:nvSpPr>
          <p:spPr bwMode="auto">
            <a:xfrm>
              <a:off x="9768941" y="3331845"/>
              <a:ext cx="1039813" cy="904875"/>
            </a:xfrm>
            <a:custGeom>
              <a:avLst/>
              <a:gdLst>
                <a:gd name="T0" fmla="*/ 262 w 380"/>
                <a:gd name="T1" fmla="*/ 284 h 330"/>
                <a:gd name="T2" fmla="*/ 363 w 380"/>
                <a:gd name="T3" fmla="*/ 270 h 330"/>
                <a:gd name="T4" fmla="*/ 379 w 380"/>
                <a:gd name="T5" fmla="*/ 251 h 330"/>
                <a:gd name="T6" fmla="*/ 360 w 380"/>
                <a:gd name="T7" fmla="*/ 235 h 330"/>
                <a:gd name="T8" fmla="*/ 271 w 380"/>
                <a:gd name="T9" fmla="*/ 232 h 330"/>
                <a:gd name="T10" fmla="*/ 216 w 380"/>
                <a:gd name="T11" fmla="*/ 89 h 330"/>
                <a:gd name="T12" fmla="*/ 253 w 380"/>
                <a:gd name="T13" fmla="*/ 79 h 330"/>
                <a:gd name="T14" fmla="*/ 302 w 380"/>
                <a:gd name="T15" fmla="*/ 116 h 330"/>
                <a:gd name="T16" fmla="*/ 324 w 380"/>
                <a:gd name="T17" fmla="*/ 113 h 330"/>
                <a:gd name="T18" fmla="*/ 321 w 380"/>
                <a:gd name="T19" fmla="*/ 92 h 330"/>
                <a:gd name="T20" fmla="*/ 273 w 380"/>
                <a:gd name="T21" fmla="*/ 47 h 330"/>
                <a:gd name="T22" fmla="*/ 254 w 380"/>
                <a:gd name="T23" fmla="*/ 38 h 330"/>
                <a:gd name="T24" fmla="*/ 70 w 380"/>
                <a:gd name="T25" fmla="*/ 61 h 330"/>
                <a:gd name="T26" fmla="*/ 30 w 380"/>
                <a:gd name="T27" fmla="*/ 9 h 330"/>
                <a:gd name="T28" fmla="*/ 9 w 380"/>
                <a:gd name="T29" fmla="*/ 5 h 330"/>
                <a:gd name="T30" fmla="*/ 5 w 380"/>
                <a:gd name="T31" fmla="*/ 26 h 330"/>
                <a:gd name="T32" fmla="*/ 48 w 380"/>
                <a:gd name="T33" fmla="*/ 92 h 330"/>
                <a:gd name="T34" fmla="*/ 70 w 380"/>
                <a:gd name="T35" fmla="*/ 99 h 330"/>
                <a:gd name="T36" fmla="*/ 120 w 380"/>
                <a:gd name="T37" fmla="*/ 97 h 330"/>
                <a:gd name="T38" fmla="*/ 147 w 380"/>
                <a:gd name="T39" fmla="*/ 161 h 330"/>
                <a:gd name="T40" fmla="*/ 146 w 380"/>
                <a:gd name="T41" fmla="*/ 165 h 330"/>
                <a:gd name="T42" fmla="*/ 86 w 380"/>
                <a:gd name="T43" fmla="*/ 191 h 330"/>
                <a:gd name="T44" fmla="*/ 67 w 380"/>
                <a:gd name="T45" fmla="*/ 206 h 330"/>
                <a:gd name="T46" fmla="*/ 34 w 380"/>
                <a:gd name="T47" fmla="*/ 303 h 330"/>
                <a:gd name="T48" fmla="*/ 44 w 380"/>
                <a:gd name="T49" fmla="*/ 327 h 330"/>
                <a:gd name="T50" fmla="*/ 67 w 380"/>
                <a:gd name="T51" fmla="*/ 317 h 330"/>
                <a:gd name="T52" fmla="*/ 107 w 380"/>
                <a:gd name="T53" fmla="*/ 236 h 330"/>
                <a:gd name="T54" fmla="*/ 191 w 380"/>
                <a:gd name="T55" fmla="*/ 212 h 330"/>
                <a:gd name="T56" fmla="*/ 197 w 380"/>
                <a:gd name="T57" fmla="*/ 214 h 330"/>
                <a:gd name="T58" fmla="*/ 228 w 380"/>
                <a:gd name="T59" fmla="*/ 268 h 330"/>
                <a:gd name="T60" fmla="*/ 262 w 380"/>
                <a:gd name="T61" fmla="*/ 284 h 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0" h="330">
                  <a:moveTo>
                    <a:pt x="262" y="284"/>
                  </a:moveTo>
                  <a:cubicBezTo>
                    <a:pt x="363" y="270"/>
                    <a:pt x="363" y="270"/>
                    <a:pt x="363" y="270"/>
                  </a:cubicBezTo>
                  <a:cubicBezTo>
                    <a:pt x="373" y="269"/>
                    <a:pt x="380" y="261"/>
                    <a:pt x="379" y="251"/>
                  </a:cubicBezTo>
                  <a:cubicBezTo>
                    <a:pt x="379" y="241"/>
                    <a:pt x="370" y="234"/>
                    <a:pt x="360" y="235"/>
                  </a:cubicBezTo>
                  <a:cubicBezTo>
                    <a:pt x="271" y="232"/>
                    <a:pt x="271" y="232"/>
                    <a:pt x="271" y="232"/>
                  </a:cubicBezTo>
                  <a:cubicBezTo>
                    <a:pt x="216" y="89"/>
                    <a:pt x="216" y="89"/>
                    <a:pt x="216" y="89"/>
                  </a:cubicBezTo>
                  <a:cubicBezTo>
                    <a:pt x="253" y="79"/>
                    <a:pt x="253" y="79"/>
                    <a:pt x="253" y="79"/>
                  </a:cubicBezTo>
                  <a:cubicBezTo>
                    <a:pt x="302" y="116"/>
                    <a:pt x="302" y="116"/>
                    <a:pt x="302" y="116"/>
                  </a:cubicBezTo>
                  <a:cubicBezTo>
                    <a:pt x="309" y="121"/>
                    <a:pt x="318" y="120"/>
                    <a:pt x="324" y="113"/>
                  </a:cubicBezTo>
                  <a:cubicBezTo>
                    <a:pt x="329" y="107"/>
                    <a:pt x="328" y="97"/>
                    <a:pt x="321" y="92"/>
                  </a:cubicBezTo>
                  <a:cubicBezTo>
                    <a:pt x="273" y="47"/>
                    <a:pt x="273" y="47"/>
                    <a:pt x="273" y="47"/>
                  </a:cubicBezTo>
                  <a:cubicBezTo>
                    <a:pt x="267" y="42"/>
                    <a:pt x="262" y="38"/>
                    <a:pt x="254" y="38"/>
                  </a:cubicBezTo>
                  <a:cubicBezTo>
                    <a:pt x="153" y="51"/>
                    <a:pt x="70" y="61"/>
                    <a:pt x="70" y="61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5" y="2"/>
                    <a:pt x="15" y="0"/>
                    <a:pt x="9" y="5"/>
                  </a:cubicBezTo>
                  <a:cubicBezTo>
                    <a:pt x="2" y="10"/>
                    <a:pt x="0" y="20"/>
                    <a:pt x="5" y="26"/>
                  </a:cubicBezTo>
                  <a:cubicBezTo>
                    <a:pt x="48" y="92"/>
                    <a:pt x="48" y="92"/>
                    <a:pt x="48" y="92"/>
                  </a:cubicBezTo>
                  <a:cubicBezTo>
                    <a:pt x="52" y="99"/>
                    <a:pt x="62" y="100"/>
                    <a:pt x="70" y="99"/>
                  </a:cubicBezTo>
                  <a:cubicBezTo>
                    <a:pt x="120" y="97"/>
                    <a:pt x="120" y="97"/>
                    <a:pt x="120" y="97"/>
                  </a:cubicBezTo>
                  <a:cubicBezTo>
                    <a:pt x="130" y="115"/>
                    <a:pt x="146" y="159"/>
                    <a:pt x="147" y="161"/>
                  </a:cubicBezTo>
                  <a:cubicBezTo>
                    <a:pt x="148" y="163"/>
                    <a:pt x="148" y="164"/>
                    <a:pt x="146" y="165"/>
                  </a:cubicBezTo>
                  <a:cubicBezTo>
                    <a:pt x="145" y="166"/>
                    <a:pt x="86" y="191"/>
                    <a:pt x="86" y="191"/>
                  </a:cubicBezTo>
                  <a:cubicBezTo>
                    <a:pt x="77" y="194"/>
                    <a:pt x="70" y="200"/>
                    <a:pt x="67" y="206"/>
                  </a:cubicBezTo>
                  <a:cubicBezTo>
                    <a:pt x="34" y="303"/>
                    <a:pt x="34" y="303"/>
                    <a:pt x="34" y="303"/>
                  </a:cubicBezTo>
                  <a:cubicBezTo>
                    <a:pt x="31" y="312"/>
                    <a:pt x="35" y="323"/>
                    <a:pt x="44" y="327"/>
                  </a:cubicBezTo>
                  <a:cubicBezTo>
                    <a:pt x="53" y="330"/>
                    <a:pt x="64" y="326"/>
                    <a:pt x="67" y="317"/>
                  </a:cubicBezTo>
                  <a:cubicBezTo>
                    <a:pt x="107" y="236"/>
                    <a:pt x="107" y="236"/>
                    <a:pt x="107" y="236"/>
                  </a:cubicBezTo>
                  <a:cubicBezTo>
                    <a:pt x="191" y="212"/>
                    <a:pt x="191" y="212"/>
                    <a:pt x="191" y="212"/>
                  </a:cubicBezTo>
                  <a:cubicBezTo>
                    <a:pt x="193" y="211"/>
                    <a:pt x="196" y="213"/>
                    <a:pt x="197" y="214"/>
                  </a:cubicBezTo>
                  <a:cubicBezTo>
                    <a:pt x="197" y="215"/>
                    <a:pt x="228" y="268"/>
                    <a:pt x="228" y="268"/>
                  </a:cubicBezTo>
                  <a:cubicBezTo>
                    <a:pt x="233" y="275"/>
                    <a:pt x="244" y="286"/>
                    <a:pt x="262" y="2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1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83E2DF16-DD01-466F-88D5-45E62C6BB44F}"/>
              </a:ext>
            </a:extLst>
          </p:cNvPr>
          <p:cNvGrpSpPr/>
          <p:nvPr/>
        </p:nvGrpSpPr>
        <p:grpSpPr>
          <a:xfrm>
            <a:off x="5049827" y="4558903"/>
            <a:ext cx="348804" cy="347776"/>
            <a:chOff x="6870701" y="1604963"/>
            <a:chExt cx="820738" cy="1101725"/>
          </a:xfrm>
          <a:solidFill>
            <a:schemeClr val="accent1"/>
          </a:solidFill>
        </p:grpSpPr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7712C946-9142-4C32-83E3-ED5DE2359025}"/>
                </a:ext>
              </a:extLst>
            </p:cNvPr>
            <p:cNvSpPr/>
            <p:nvPr/>
          </p:nvSpPr>
          <p:spPr bwMode="auto">
            <a:xfrm>
              <a:off x="7458076" y="1871663"/>
              <a:ext cx="233363" cy="234950"/>
            </a:xfrm>
            <a:custGeom>
              <a:avLst/>
              <a:gdLst>
                <a:gd name="T0" fmla="*/ 79 w 85"/>
                <a:gd name="T1" fmla="*/ 5 h 86"/>
                <a:gd name="T2" fmla="*/ 61 w 85"/>
                <a:gd name="T3" fmla="*/ 6 h 86"/>
                <a:gd name="T4" fmla="*/ 33 w 85"/>
                <a:gd name="T5" fmla="*/ 48 h 86"/>
                <a:gd name="T6" fmla="*/ 10 w 85"/>
                <a:gd name="T7" fmla="*/ 35 h 86"/>
                <a:gd name="T8" fmla="*/ 8 w 85"/>
                <a:gd name="T9" fmla="*/ 45 h 86"/>
                <a:gd name="T10" fmla="*/ 4 w 85"/>
                <a:gd name="T11" fmla="*/ 57 h 86"/>
                <a:gd name="T12" fmla="*/ 0 w 85"/>
                <a:gd name="T13" fmla="*/ 69 h 86"/>
                <a:gd name="T14" fmla="*/ 27 w 85"/>
                <a:gd name="T15" fmla="*/ 83 h 86"/>
                <a:gd name="T16" fmla="*/ 27 w 85"/>
                <a:gd name="T17" fmla="*/ 83 h 86"/>
                <a:gd name="T18" fmla="*/ 45 w 85"/>
                <a:gd name="T19" fmla="*/ 82 h 86"/>
                <a:gd name="T20" fmla="*/ 45 w 85"/>
                <a:gd name="T21" fmla="*/ 82 h 86"/>
                <a:gd name="T22" fmla="*/ 45 w 85"/>
                <a:gd name="T23" fmla="*/ 82 h 86"/>
                <a:gd name="T24" fmla="*/ 46 w 85"/>
                <a:gd name="T25" fmla="*/ 81 h 86"/>
                <a:gd name="T26" fmla="*/ 47 w 85"/>
                <a:gd name="T27" fmla="*/ 81 h 86"/>
                <a:gd name="T28" fmla="*/ 47 w 85"/>
                <a:gd name="T29" fmla="*/ 80 h 86"/>
                <a:gd name="T30" fmla="*/ 47 w 85"/>
                <a:gd name="T31" fmla="*/ 80 h 86"/>
                <a:gd name="T32" fmla="*/ 81 w 85"/>
                <a:gd name="T33" fmla="*/ 23 h 86"/>
                <a:gd name="T34" fmla="*/ 79 w 85"/>
                <a:gd name="T35" fmla="*/ 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86">
                  <a:moveTo>
                    <a:pt x="79" y="5"/>
                  </a:moveTo>
                  <a:cubicBezTo>
                    <a:pt x="74" y="0"/>
                    <a:pt x="65" y="1"/>
                    <a:pt x="61" y="6"/>
                  </a:cubicBezTo>
                  <a:cubicBezTo>
                    <a:pt x="33" y="48"/>
                    <a:pt x="33" y="48"/>
                    <a:pt x="33" y="48"/>
                  </a:cubicBezTo>
                  <a:cubicBezTo>
                    <a:pt x="10" y="35"/>
                    <a:pt x="10" y="35"/>
                    <a:pt x="10" y="35"/>
                  </a:cubicBezTo>
                  <a:cubicBezTo>
                    <a:pt x="10" y="38"/>
                    <a:pt x="9" y="41"/>
                    <a:pt x="8" y="45"/>
                  </a:cubicBezTo>
                  <a:cubicBezTo>
                    <a:pt x="7" y="48"/>
                    <a:pt x="6" y="52"/>
                    <a:pt x="4" y="57"/>
                  </a:cubicBezTo>
                  <a:cubicBezTo>
                    <a:pt x="3" y="61"/>
                    <a:pt x="2" y="65"/>
                    <a:pt x="0" y="69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27" y="83"/>
                    <a:pt x="27" y="83"/>
                    <a:pt x="27" y="83"/>
                  </a:cubicBezTo>
                  <a:cubicBezTo>
                    <a:pt x="33" y="86"/>
                    <a:pt x="40" y="86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6" y="81"/>
                    <a:pt x="46" y="81"/>
                    <a:pt x="46" y="81"/>
                  </a:cubicBezTo>
                  <a:cubicBezTo>
                    <a:pt x="46" y="81"/>
                    <a:pt x="46" y="81"/>
                    <a:pt x="47" y="81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47" y="80"/>
                    <a:pt x="47" y="80"/>
                    <a:pt x="47" y="80"/>
                  </a:cubicBezTo>
                  <a:cubicBezTo>
                    <a:pt x="81" y="23"/>
                    <a:pt x="81" y="23"/>
                    <a:pt x="81" y="23"/>
                  </a:cubicBezTo>
                  <a:cubicBezTo>
                    <a:pt x="85" y="18"/>
                    <a:pt x="85" y="10"/>
                    <a:pt x="79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1"/>
            </a:p>
          </p:txBody>
        </p:sp>
        <p:sp>
          <p:nvSpPr>
            <p:cNvPr id="26" name="Oval 30">
              <a:extLst>
                <a:ext uri="{FF2B5EF4-FFF2-40B4-BE49-F238E27FC236}">
                  <a16:creationId xmlns:a16="http://schemas.microsoft.com/office/drawing/2014/main" id="{CB037629-A042-4C46-BAB3-14653C8ABFD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304088" y="1604963"/>
              <a:ext cx="214313" cy="214312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1" dirty="0"/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CE774A7C-0A3E-48DD-AFB3-5D3797D8952D}"/>
                </a:ext>
              </a:extLst>
            </p:cNvPr>
            <p:cNvSpPr/>
            <p:nvPr/>
          </p:nvSpPr>
          <p:spPr bwMode="auto">
            <a:xfrm>
              <a:off x="6870701" y="2328863"/>
              <a:ext cx="403225" cy="377825"/>
            </a:xfrm>
            <a:custGeom>
              <a:avLst/>
              <a:gdLst>
                <a:gd name="T0" fmla="*/ 140 w 147"/>
                <a:gd name="T1" fmla="*/ 52 h 138"/>
                <a:gd name="T2" fmla="*/ 143 w 147"/>
                <a:gd name="T3" fmla="*/ 43 h 138"/>
                <a:gd name="T4" fmla="*/ 145 w 147"/>
                <a:gd name="T5" fmla="*/ 37 h 138"/>
                <a:gd name="T6" fmla="*/ 147 w 147"/>
                <a:gd name="T7" fmla="*/ 32 h 138"/>
                <a:gd name="T8" fmla="*/ 112 w 147"/>
                <a:gd name="T9" fmla="*/ 13 h 138"/>
                <a:gd name="T10" fmla="*/ 112 w 147"/>
                <a:gd name="T11" fmla="*/ 12 h 138"/>
                <a:gd name="T12" fmla="*/ 100 w 147"/>
                <a:gd name="T13" fmla="*/ 0 h 138"/>
                <a:gd name="T14" fmla="*/ 94 w 147"/>
                <a:gd name="T15" fmla="*/ 27 h 138"/>
                <a:gd name="T16" fmla="*/ 78 w 147"/>
                <a:gd name="T17" fmla="*/ 43 h 138"/>
                <a:gd name="T18" fmla="*/ 9 w 147"/>
                <a:gd name="T19" fmla="*/ 100 h 138"/>
                <a:gd name="T20" fmla="*/ 6 w 147"/>
                <a:gd name="T21" fmla="*/ 126 h 138"/>
                <a:gd name="T22" fmla="*/ 32 w 147"/>
                <a:gd name="T23" fmla="*/ 132 h 138"/>
                <a:gd name="T24" fmla="*/ 109 w 147"/>
                <a:gd name="T25" fmla="*/ 81 h 138"/>
                <a:gd name="T26" fmla="*/ 118 w 147"/>
                <a:gd name="T27" fmla="*/ 74 h 138"/>
                <a:gd name="T28" fmla="*/ 122 w 147"/>
                <a:gd name="T29" fmla="*/ 70 h 138"/>
                <a:gd name="T30" fmla="*/ 125 w 147"/>
                <a:gd name="T31" fmla="*/ 68 h 138"/>
                <a:gd name="T32" fmla="*/ 126 w 147"/>
                <a:gd name="T33" fmla="*/ 67 h 138"/>
                <a:gd name="T34" fmla="*/ 128 w 147"/>
                <a:gd name="T35" fmla="*/ 66 h 138"/>
                <a:gd name="T36" fmla="*/ 140 w 147"/>
                <a:gd name="T37" fmla="*/ 5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7" h="138">
                  <a:moveTo>
                    <a:pt x="140" y="52"/>
                  </a:moveTo>
                  <a:cubicBezTo>
                    <a:pt x="141" y="49"/>
                    <a:pt x="142" y="46"/>
                    <a:pt x="143" y="43"/>
                  </a:cubicBezTo>
                  <a:cubicBezTo>
                    <a:pt x="145" y="37"/>
                    <a:pt x="145" y="37"/>
                    <a:pt x="145" y="37"/>
                  </a:cubicBezTo>
                  <a:cubicBezTo>
                    <a:pt x="146" y="36"/>
                    <a:pt x="147" y="34"/>
                    <a:pt x="147" y="32"/>
                  </a:cubicBezTo>
                  <a:cubicBezTo>
                    <a:pt x="112" y="13"/>
                    <a:pt x="112" y="13"/>
                    <a:pt x="112" y="13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07" y="9"/>
                    <a:pt x="103" y="5"/>
                    <a:pt x="100" y="0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4" y="28"/>
                    <a:pt x="83" y="39"/>
                    <a:pt x="78" y="43"/>
                  </a:cubicBezTo>
                  <a:cubicBezTo>
                    <a:pt x="56" y="62"/>
                    <a:pt x="32" y="81"/>
                    <a:pt x="9" y="100"/>
                  </a:cubicBezTo>
                  <a:cubicBezTo>
                    <a:pt x="1" y="106"/>
                    <a:pt x="0" y="117"/>
                    <a:pt x="6" y="126"/>
                  </a:cubicBezTo>
                  <a:cubicBezTo>
                    <a:pt x="12" y="135"/>
                    <a:pt x="24" y="138"/>
                    <a:pt x="32" y="132"/>
                  </a:cubicBezTo>
                  <a:cubicBezTo>
                    <a:pt x="58" y="115"/>
                    <a:pt x="83" y="99"/>
                    <a:pt x="109" y="81"/>
                  </a:cubicBezTo>
                  <a:cubicBezTo>
                    <a:pt x="112" y="78"/>
                    <a:pt x="115" y="76"/>
                    <a:pt x="118" y="74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5" y="68"/>
                    <a:pt x="125" y="68"/>
                    <a:pt x="125" y="68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8" y="66"/>
                    <a:pt x="128" y="66"/>
                    <a:pt x="128" y="66"/>
                  </a:cubicBezTo>
                  <a:cubicBezTo>
                    <a:pt x="132" y="62"/>
                    <a:pt x="137" y="58"/>
                    <a:pt x="140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1"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1B6135BF-83C8-4709-B9FB-650CA5FA7FDD}"/>
                </a:ext>
              </a:extLst>
            </p:cNvPr>
            <p:cNvSpPr/>
            <p:nvPr/>
          </p:nvSpPr>
          <p:spPr bwMode="auto">
            <a:xfrm>
              <a:off x="7029451" y="1843088"/>
              <a:ext cx="501650" cy="852487"/>
            </a:xfrm>
            <a:custGeom>
              <a:avLst/>
              <a:gdLst>
                <a:gd name="T0" fmla="*/ 170 w 183"/>
                <a:gd name="T1" fmla="*/ 193 h 311"/>
                <a:gd name="T2" fmla="*/ 120 w 183"/>
                <a:gd name="T3" fmla="*/ 158 h 311"/>
                <a:gd name="T4" fmla="*/ 157 w 183"/>
                <a:gd name="T5" fmla="*/ 53 h 311"/>
                <a:gd name="T6" fmla="*/ 135 w 183"/>
                <a:gd name="T7" fmla="*/ 8 h 311"/>
                <a:gd name="T8" fmla="*/ 89 w 183"/>
                <a:gd name="T9" fmla="*/ 0 h 311"/>
                <a:gd name="T10" fmla="*/ 30 w 183"/>
                <a:gd name="T11" fmla="*/ 4 h 311"/>
                <a:gd name="T12" fmla="*/ 30 w 183"/>
                <a:gd name="T13" fmla="*/ 4 h 311"/>
                <a:gd name="T14" fmla="*/ 28 w 183"/>
                <a:gd name="T15" fmla="*/ 4 h 311"/>
                <a:gd name="T16" fmla="*/ 28 w 183"/>
                <a:gd name="T17" fmla="*/ 4 h 311"/>
                <a:gd name="T18" fmla="*/ 27 w 183"/>
                <a:gd name="T19" fmla="*/ 4 h 311"/>
                <a:gd name="T20" fmla="*/ 26 w 183"/>
                <a:gd name="T21" fmla="*/ 4 h 311"/>
                <a:gd name="T22" fmla="*/ 25 w 183"/>
                <a:gd name="T23" fmla="*/ 5 h 311"/>
                <a:gd name="T24" fmla="*/ 24 w 183"/>
                <a:gd name="T25" fmla="*/ 5 h 311"/>
                <a:gd name="T26" fmla="*/ 24 w 183"/>
                <a:gd name="T27" fmla="*/ 5 h 311"/>
                <a:gd name="T28" fmla="*/ 20 w 183"/>
                <a:gd name="T29" fmla="*/ 7 h 311"/>
                <a:gd name="T30" fmla="*/ 20 w 183"/>
                <a:gd name="T31" fmla="*/ 7 h 311"/>
                <a:gd name="T32" fmla="*/ 19 w 183"/>
                <a:gd name="T33" fmla="*/ 8 h 311"/>
                <a:gd name="T34" fmla="*/ 13 w 183"/>
                <a:gd name="T35" fmla="*/ 15 h 311"/>
                <a:gd name="T36" fmla="*/ 13 w 183"/>
                <a:gd name="T37" fmla="*/ 16 h 311"/>
                <a:gd name="T38" fmla="*/ 13 w 183"/>
                <a:gd name="T39" fmla="*/ 16 h 311"/>
                <a:gd name="T40" fmla="*/ 12 w 183"/>
                <a:gd name="T41" fmla="*/ 17 h 311"/>
                <a:gd name="T42" fmla="*/ 12 w 183"/>
                <a:gd name="T43" fmla="*/ 18 h 311"/>
                <a:gd name="T44" fmla="*/ 12 w 183"/>
                <a:gd name="T45" fmla="*/ 19 h 311"/>
                <a:gd name="T46" fmla="*/ 12 w 183"/>
                <a:gd name="T47" fmla="*/ 19 h 311"/>
                <a:gd name="T48" fmla="*/ 2 w 183"/>
                <a:gd name="T49" fmla="*/ 97 h 311"/>
                <a:gd name="T50" fmla="*/ 14 w 183"/>
                <a:gd name="T51" fmla="*/ 114 h 311"/>
                <a:gd name="T52" fmla="*/ 32 w 183"/>
                <a:gd name="T53" fmla="*/ 102 h 311"/>
                <a:gd name="T54" fmla="*/ 45 w 183"/>
                <a:gd name="T55" fmla="*/ 41 h 311"/>
                <a:gd name="T56" fmla="*/ 75 w 183"/>
                <a:gd name="T57" fmla="*/ 42 h 311"/>
                <a:gd name="T58" fmla="*/ 48 w 183"/>
                <a:gd name="T59" fmla="*/ 146 h 311"/>
                <a:gd name="T60" fmla="*/ 58 w 183"/>
                <a:gd name="T61" fmla="*/ 183 h 311"/>
                <a:gd name="T62" fmla="*/ 123 w 183"/>
                <a:gd name="T63" fmla="*/ 219 h 311"/>
                <a:gd name="T64" fmla="*/ 83 w 183"/>
                <a:gd name="T65" fmla="*/ 279 h 311"/>
                <a:gd name="T66" fmla="*/ 87 w 183"/>
                <a:gd name="T67" fmla="*/ 305 h 311"/>
                <a:gd name="T68" fmla="*/ 113 w 183"/>
                <a:gd name="T69" fmla="*/ 301 h 311"/>
                <a:gd name="T70" fmla="*/ 175 w 183"/>
                <a:gd name="T71" fmla="*/ 226 h 311"/>
                <a:gd name="T72" fmla="*/ 170 w 183"/>
                <a:gd name="T73" fmla="*/ 193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83" h="311">
                  <a:moveTo>
                    <a:pt x="170" y="193"/>
                  </a:moveTo>
                  <a:cubicBezTo>
                    <a:pt x="169" y="192"/>
                    <a:pt x="120" y="158"/>
                    <a:pt x="120" y="158"/>
                  </a:cubicBezTo>
                  <a:cubicBezTo>
                    <a:pt x="120" y="158"/>
                    <a:pt x="153" y="65"/>
                    <a:pt x="157" y="53"/>
                  </a:cubicBezTo>
                  <a:cubicBezTo>
                    <a:pt x="165" y="28"/>
                    <a:pt x="153" y="14"/>
                    <a:pt x="135" y="8"/>
                  </a:cubicBezTo>
                  <a:cubicBezTo>
                    <a:pt x="124" y="4"/>
                    <a:pt x="96" y="0"/>
                    <a:pt x="89" y="0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9" y="4"/>
                    <a:pt x="29" y="4"/>
                    <a:pt x="28" y="4"/>
                  </a:cubicBezTo>
                  <a:cubicBezTo>
                    <a:pt x="28" y="4"/>
                    <a:pt x="28" y="4"/>
                    <a:pt x="28" y="4"/>
                  </a:cubicBezTo>
                  <a:cubicBezTo>
                    <a:pt x="28" y="4"/>
                    <a:pt x="27" y="4"/>
                    <a:pt x="27" y="4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26" y="4"/>
                    <a:pt x="25" y="5"/>
                    <a:pt x="25" y="5"/>
                  </a:cubicBezTo>
                  <a:cubicBezTo>
                    <a:pt x="25" y="5"/>
                    <a:pt x="25" y="5"/>
                    <a:pt x="24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6"/>
                    <a:pt x="21" y="6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0" y="7"/>
                    <a:pt x="19" y="7"/>
                    <a:pt x="19" y="8"/>
                  </a:cubicBezTo>
                  <a:cubicBezTo>
                    <a:pt x="17" y="9"/>
                    <a:pt x="15" y="12"/>
                    <a:pt x="13" y="15"/>
                  </a:cubicBezTo>
                  <a:cubicBezTo>
                    <a:pt x="13" y="15"/>
                    <a:pt x="13" y="15"/>
                    <a:pt x="13" y="16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3" y="17"/>
                    <a:pt x="13" y="17"/>
                    <a:pt x="12" y="17"/>
                  </a:cubicBezTo>
                  <a:cubicBezTo>
                    <a:pt x="12" y="17"/>
                    <a:pt x="12" y="18"/>
                    <a:pt x="12" y="18"/>
                  </a:cubicBezTo>
                  <a:cubicBezTo>
                    <a:pt x="12" y="18"/>
                    <a:pt x="12" y="19"/>
                    <a:pt x="12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2" y="97"/>
                    <a:pt x="2" y="97"/>
                    <a:pt x="2" y="97"/>
                  </a:cubicBezTo>
                  <a:cubicBezTo>
                    <a:pt x="0" y="105"/>
                    <a:pt x="6" y="113"/>
                    <a:pt x="14" y="114"/>
                  </a:cubicBezTo>
                  <a:cubicBezTo>
                    <a:pt x="22" y="116"/>
                    <a:pt x="30" y="110"/>
                    <a:pt x="32" y="102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75" y="42"/>
                    <a:pt x="75" y="42"/>
                    <a:pt x="75" y="42"/>
                  </a:cubicBezTo>
                  <a:cubicBezTo>
                    <a:pt x="66" y="77"/>
                    <a:pt x="48" y="146"/>
                    <a:pt x="48" y="146"/>
                  </a:cubicBezTo>
                  <a:cubicBezTo>
                    <a:pt x="42" y="161"/>
                    <a:pt x="46" y="175"/>
                    <a:pt x="58" y="183"/>
                  </a:cubicBezTo>
                  <a:cubicBezTo>
                    <a:pt x="123" y="219"/>
                    <a:pt x="123" y="219"/>
                    <a:pt x="123" y="219"/>
                  </a:cubicBezTo>
                  <a:cubicBezTo>
                    <a:pt x="83" y="279"/>
                    <a:pt x="83" y="279"/>
                    <a:pt x="83" y="279"/>
                  </a:cubicBezTo>
                  <a:cubicBezTo>
                    <a:pt x="77" y="287"/>
                    <a:pt x="79" y="299"/>
                    <a:pt x="87" y="305"/>
                  </a:cubicBezTo>
                  <a:cubicBezTo>
                    <a:pt x="95" y="311"/>
                    <a:pt x="107" y="309"/>
                    <a:pt x="113" y="301"/>
                  </a:cubicBezTo>
                  <a:cubicBezTo>
                    <a:pt x="175" y="226"/>
                    <a:pt x="175" y="226"/>
                    <a:pt x="175" y="226"/>
                  </a:cubicBezTo>
                  <a:cubicBezTo>
                    <a:pt x="183" y="215"/>
                    <a:pt x="180" y="203"/>
                    <a:pt x="170" y="19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1" dirty="0"/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B54FA2F-675D-4916-B261-55C4B2EDA568}"/>
              </a:ext>
            </a:extLst>
          </p:cNvPr>
          <p:cNvGrpSpPr/>
          <p:nvPr/>
        </p:nvGrpSpPr>
        <p:grpSpPr>
          <a:xfrm>
            <a:off x="4110427" y="4558905"/>
            <a:ext cx="438959" cy="354131"/>
            <a:chOff x="9588961" y="1979017"/>
            <a:chExt cx="1165225" cy="1143001"/>
          </a:xfrm>
          <a:solidFill>
            <a:srgbClr val="242424"/>
          </a:solidFill>
        </p:grpSpPr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8EC5172E-D48B-4CEA-9094-2712B269B792}"/>
                </a:ext>
              </a:extLst>
            </p:cNvPr>
            <p:cNvSpPr/>
            <p:nvPr/>
          </p:nvSpPr>
          <p:spPr bwMode="auto">
            <a:xfrm>
              <a:off x="10481136" y="1979017"/>
              <a:ext cx="242888" cy="242888"/>
            </a:xfrm>
            <a:custGeom>
              <a:avLst/>
              <a:gdLst>
                <a:gd name="T0" fmla="*/ 88 w 89"/>
                <a:gd name="T1" fmla="*/ 42 h 89"/>
                <a:gd name="T2" fmla="*/ 47 w 89"/>
                <a:gd name="T3" fmla="*/ 87 h 89"/>
                <a:gd name="T4" fmla="*/ 2 w 89"/>
                <a:gd name="T5" fmla="*/ 47 h 89"/>
                <a:gd name="T6" fmla="*/ 42 w 89"/>
                <a:gd name="T7" fmla="*/ 1 h 89"/>
                <a:gd name="T8" fmla="*/ 88 w 89"/>
                <a:gd name="T9" fmla="*/ 42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89">
                  <a:moveTo>
                    <a:pt x="88" y="42"/>
                  </a:moveTo>
                  <a:cubicBezTo>
                    <a:pt x="89" y="66"/>
                    <a:pt x="71" y="86"/>
                    <a:pt x="47" y="87"/>
                  </a:cubicBezTo>
                  <a:cubicBezTo>
                    <a:pt x="23" y="89"/>
                    <a:pt x="3" y="71"/>
                    <a:pt x="2" y="47"/>
                  </a:cubicBezTo>
                  <a:cubicBezTo>
                    <a:pt x="0" y="23"/>
                    <a:pt x="18" y="3"/>
                    <a:pt x="42" y="1"/>
                  </a:cubicBezTo>
                  <a:cubicBezTo>
                    <a:pt x="66" y="0"/>
                    <a:pt x="86" y="18"/>
                    <a:pt x="88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1"/>
            </a:p>
          </p:txBody>
        </p:sp>
        <p:sp>
          <p:nvSpPr>
            <p:cNvPr id="33" name="Freeform 6">
              <a:extLst>
                <a:ext uri="{FF2B5EF4-FFF2-40B4-BE49-F238E27FC236}">
                  <a16:creationId xmlns:a16="http://schemas.microsoft.com/office/drawing/2014/main" id="{4947133D-973E-4BEC-AE42-136532ABBD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88961" y="2161580"/>
              <a:ext cx="1165225" cy="960438"/>
            </a:xfrm>
            <a:custGeom>
              <a:avLst/>
              <a:gdLst>
                <a:gd name="T0" fmla="*/ 411 w 427"/>
                <a:gd name="T1" fmla="*/ 123 h 351"/>
                <a:gd name="T2" fmla="*/ 342 w 427"/>
                <a:gd name="T3" fmla="*/ 116 h 351"/>
                <a:gd name="T4" fmla="*/ 342 w 427"/>
                <a:gd name="T5" fmla="*/ 58 h 351"/>
                <a:gd name="T6" fmla="*/ 269 w 427"/>
                <a:gd name="T7" fmla="*/ 0 h 351"/>
                <a:gd name="T8" fmla="*/ 180 w 427"/>
                <a:gd name="T9" fmla="*/ 0 h 351"/>
                <a:gd name="T10" fmla="*/ 158 w 427"/>
                <a:gd name="T11" fmla="*/ 8 h 351"/>
                <a:gd name="T12" fmla="*/ 102 w 427"/>
                <a:gd name="T13" fmla="*/ 59 h 351"/>
                <a:gd name="T14" fmla="*/ 100 w 427"/>
                <a:gd name="T15" fmla="*/ 81 h 351"/>
                <a:gd name="T16" fmla="*/ 122 w 427"/>
                <a:gd name="T17" fmla="*/ 83 h 351"/>
                <a:gd name="T18" fmla="*/ 179 w 427"/>
                <a:gd name="T19" fmla="*/ 41 h 351"/>
                <a:gd name="T20" fmla="*/ 224 w 427"/>
                <a:gd name="T21" fmla="*/ 45 h 351"/>
                <a:gd name="T22" fmla="*/ 7 w 427"/>
                <a:gd name="T23" fmla="*/ 316 h 351"/>
                <a:gd name="T24" fmla="*/ 8 w 427"/>
                <a:gd name="T25" fmla="*/ 343 h 351"/>
                <a:gd name="T26" fmla="*/ 35 w 427"/>
                <a:gd name="T27" fmla="*/ 344 h 351"/>
                <a:gd name="T28" fmla="*/ 108 w 427"/>
                <a:gd name="T29" fmla="*/ 277 h 351"/>
                <a:gd name="T30" fmla="*/ 274 w 427"/>
                <a:gd name="T31" fmla="*/ 267 h 351"/>
                <a:gd name="T32" fmla="*/ 295 w 427"/>
                <a:gd name="T33" fmla="*/ 229 h 351"/>
                <a:gd name="T34" fmla="*/ 261 w 427"/>
                <a:gd name="T35" fmla="*/ 145 h 351"/>
                <a:gd name="T36" fmla="*/ 295 w 427"/>
                <a:gd name="T37" fmla="*/ 111 h 351"/>
                <a:gd name="T38" fmla="*/ 298 w 427"/>
                <a:gd name="T39" fmla="*/ 141 h 351"/>
                <a:gd name="T40" fmla="*/ 317 w 427"/>
                <a:gd name="T41" fmla="*/ 156 h 351"/>
                <a:gd name="T42" fmla="*/ 410 w 427"/>
                <a:gd name="T43" fmla="*/ 157 h 351"/>
                <a:gd name="T44" fmla="*/ 427 w 427"/>
                <a:gd name="T45" fmla="*/ 141 h 351"/>
                <a:gd name="T46" fmla="*/ 411 w 427"/>
                <a:gd name="T47" fmla="*/ 123 h 351"/>
                <a:gd name="T48" fmla="*/ 216 w 427"/>
                <a:gd name="T49" fmla="*/ 223 h 351"/>
                <a:gd name="T50" fmla="*/ 156 w 427"/>
                <a:gd name="T51" fmla="*/ 234 h 351"/>
                <a:gd name="T52" fmla="*/ 206 w 427"/>
                <a:gd name="T53" fmla="*/ 188 h 351"/>
                <a:gd name="T54" fmla="*/ 217 w 427"/>
                <a:gd name="T55" fmla="*/ 217 h 351"/>
                <a:gd name="T56" fmla="*/ 216 w 427"/>
                <a:gd name="T57" fmla="*/ 223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27" h="351">
                  <a:moveTo>
                    <a:pt x="411" y="123"/>
                  </a:moveTo>
                  <a:cubicBezTo>
                    <a:pt x="342" y="116"/>
                    <a:pt x="342" y="116"/>
                    <a:pt x="342" y="116"/>
                  </a:cubicBezTo>
                  <a:cubicBezTo>
                    <a:pt x="342" y="58"/>
                    <a:pt x="342" y="58"/>
                    <a:pt x="342" y="58"/>
                  </a:cubicBezTo>
                  <a:cubicBezTo>
                    <a:pt x="342" y="41"/>
                    <a:pt x="346" y="0"/>
                    <a:pt x="269" y="0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173" y="0"/>
                    <a:pt x="164" y="1"/>
                    <a:pt x="158" y="8"/>
                  </a:cubicBezTo>
                  <a:cubicBezTo>
                    <a:pt x="102" y="59"/>
                    <a:pt x="102" y="59"/>
                    <a:pt x="102" y="59"/>
                  </a:cubicBezTo>
                  <a:cubicBezTo>
                    <a:pt x="95" y="64"/>
                    <a:pt x="95" y="74"/>
                    <a:pt x="100" y="81"/>
                  </a:cubicBezTo>
                  <a:cubicBezTo>
                    <a:pt x="106" y="88"/>
                    <a:pt x="116" y="89"/>
                    <a:pt x="122" y="83"/>
                  </a:cubicBezTo>
                  <a:cubicBezTo>
                    <a:pt x="179" y="41"/>
                    <a:pt x="179" y="41"/>
                    <a:pt x="179" y="41"/>
                  </a:cubicBezTo>
                  <a:cubicBezTo>
                    <a:pt x="224" y="45"/>
                    <a:pt x="224" y="45"/>
                    <a:pt x="224" y="45"/>
                  </a:cubicBezTo>
                  <a:cubicBezTo>
                    <a:pt x="224" y="45"/>
                    <a:pt x="7" y="316"/>
                    <a:pt x="7" y="316"/>
                  </a:cubicBezTo>
                  <a:cubicBezTo>
                    <a:pt x="0" y="324"/>
                    <a:pt x="0" y="336"/>
                    <a:pt x="8" y="343"/>
                  </a:cubicBezTo>
                  <a:cubicBezTo>
                    <a:pt x="16" y="351"/>
                    <a:pt x="28" y="351"/>
                    <a:pt x="35" y="344"/>
                  </a:cubicBezTo>
                  <a:cubicBezTo>
                    <a:pt x="108" y="277"/>
                    <a:pt x="108" y="277"/>
                    <a:pt x="108" y="277"/>
                  </a:cubicBezTo>
                  <a:cubicBezTo>
                    <a:pt x="108" y="277"/>
                    <a:pt x="261" y="268"/>
                    <a:pt x="274" y="267"/>
                  </a:cubicBezTo>
                  <a:cubicBezTo>
                    <a:pt x="290" y="266"/>
                    <a:pt x="303" y="249"/>
                    <a:pt x="295" y="229"/>
                  </a:cubicBezTo>
                  <a:cubicBezTo>
                    <a:pt x="261" y="145"/>
                    <a:pt x="261" y="145"/>
                    <a:pt x="261" y="145"/>
                  </a:cubicBezTo>
                  <a:cubicBezTo>
                    <a:pt x="295" y="111"/>
                    <a:pt x="295" y="111"/>
                    <a:pt x="295" y="111"/>
                  </a:cubicBezTo>
                  <a:cubicBezTo>
                    <a:pt x="295" y="111"/>
                    <a:pt x="298" y="134"/>
                    <a:pt x="298" y="141"/>
                  </a:cubicBezTo>
                  <a:cubicBezTo>
                    <a:pt x="299" y="147"/>
                    <a:pt x="307" y="156"/>
                    <a:pt x="317" y="156"/>
                  </a:cubicBezTo>
                  <a:cubicBezTo>
                    <a:pt x="410" y="157"/>
                    <a:pt x="410" y="157"/>
                    <a:pt x="410" y="157"/>
                  </a:cubicBezTo>
                  <a:cubicBezTo>
                    <a:pt x="420" y="157"/>
                    <a:pt x="427" y="150"/>
                    <a:pt x="427" y="141"/>
                  </a:cubicBezTo>
                  <a:cubicBezTo>
                    <a:pt x="427" y="131"/>
                    <a:pt x="420" y="123"/>
                    <a:pt x="411" y="123"/>
                  </a:cubicBezTo>
                  <a:close/>
                  <a:moveTo>
                    <a:pt x="216" y="223"/>
                  </a:moveTo>
                  <a:cubicBezTo>
                    <a:pt x="156" y="234"/>
                    <a:pt x="156" y="234"/>
                    <a:pt x="156" y="234"/>
                  </a:cubicBezTo>
                  <a:cubicBezTo>
                    <a:pt x="206" y="188"/>
                    <a:pt x="206" y="188"/>
                    <a:pt x="206" y="188"/>
                  </a:cubicBezTo>
                  <a:cubicBezTo>
                    <a:pt x="217" y="217"/>
                    <a:pt x="217" y="217"/>
                    <a:pt x="217" y="217"/>
                  </a:cubicBezTo>
                  <a:cubicBezTo>
                    <a:pt x="219" y="221"/>
                    <a:pt x="218" y="223"/>
                    <a:pt x="216" y="2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1351"/>
            </a:p>
          </p:txBody>
        </p:sp>
      </p:grpSp>
      <p:sp>
        <p:nvSpPr>
          <p:cNvPr id="34" name="KSO_Shape">
            <a:extLst>
              <a:ext uri="{FF2B5EF4-FFF2-40B4-BE49-F238E27FC236}">
                <a16:creationId xmlns:a16="http://schemas.microsoft.com/office/drawing/2014/main" id="{01CB1E9C-3F99-4998-B1C6-EFD3CAA5DD47}"/>
              </a:ext>
            </a:extLst>
          </p:cNvPr>
          <p:cNvSpPr/>
          <p:nvPr/>
        </p:nvSpPr>
        <p:spPr bwMode="auto">
          <a:xfrm>
            <a:off x="2928943" y="1822007"/>
            <a:ext cx="1428751" cy="1202531"/>
          </a:xfrm>
          <a:custGeom>
            <a:avLst/>
            <a:gdLst>
              <a:gd name="T0" fmla="*/ 441786 w 2300288"/>
              <a:gd name="T1" fmla="*/ 376764 h 1936750"/>
              <a:gd name="T2" fmla="*/ 473216 w 2300288"/>
              <a:gd name="T3" fmla="*/ 407938 h 1936750"/>
              <a:gd name="T4" fmla="*/ 474038 w 2300288"/>
              <a:gd name="T5" fmla="*/ 413969 h 1936750"/>
              <a:gd name="T6" fmla="*/ 448462 w 2300288"/>
              <a:gd name="T7" fmla="*/ 441772 h 1936750"/>
              <a:gd name="T8" fmla="*/ 460788 w 2300288"/>
              <a:gd name="T9" fmla="*/ 485008 h 1936750"/>
              <a:gd name="T10" fmla="*/ 469108 w 2300288"/>
              <a:gd name="T11" fmla="*/ 549710 h 1936750"/>
              <a:gd name="T12" fmla="*/ 407479 w 2300288"/>
              <a:gd name="T13" fmla="*/ 529472 h 1936750"/>
              <a:gd name="T14" fmla="*/ 417237 w 2300288"/>
              <a:gd name="T15" fmla="*/ 470187 h 1936750"/>
              <a:gd name="T16" fmla="*/ 402653 w 2300288"/>
              <a:gd name="T17" fmla="*/ 418160 h 1936750"/>
              <a:gd name="T18" fmla="*/ 400494 w 2300288"/>
              <a:gd name="T19" fmla="*/ 412232 h 1936750"/>
              <a:gd name="T20" fmla="*/ 402653 w 2300288"/>
              <a:gd name="T21" fmla="*/ 406406 h 1936750"/>
              <a:gd name="T22" fmla="*/ 434802 w 2300288"/>
              <a:gd name="T23" fmla="*/ 376049 h 1936750"/>
              <a:gd name="T24" fmla="*/ 551603 w 2300288"/>
              <a:gd name="T25" fmla="*/ 335562 h 1936750"/>
              <a:gd name="T26" fmla="*/ 620054 w 2300288"/>
              <a:gd name="T27" fmla="*/ 359358 h 1936750"/>
              <a:gd name="T28" fmla="*/ 687068 w 2300288"/>
              <a:gd name="T29" fmla="*/ 382440 h 1936750"/>
              <a:gd name="T30" fmla="*/ 704589 w 2300288"/>
              <a:gd name="T31" fmla="*/ 392448 h 1936750"/>
              <a:gd name="T32" fmla="*/ 715349 w 2300288"/>
              <a:gd name="T33" fmla="*/ 404908 h 1936750"/>
              <a:gd name="T34" fmla="*/ 728671 w 2300288"/>
              <a:gd name="T35" fmla="*/ 433504 h 1936750"/>
              <a:gd name="T36" fmla="*/ 737790 w 2300288"/>
              <a:gd name="T37" fmla="*/ 471496 h 1936750"/>
              <a:gd name="T38" fmla="*/ 742093 w 2300288"/>
              <a:gd name="T39" fmla="*/ 519395 h 1936750"/>
              <a:gd name="T40" fmla="*/ 740045 w 2300288"/>
              <a:gd name="T41" fmla="*/ 530017 h 1936750"/>
              <a:gd name="T42" fmla="*/ 730208 w 2300288"/>
              <a:gd name="T43" fmla="*/ 538084 h 1936750"/>
              <a:gd name="T44" fmla="*/ 694138 w 2300288"/>
              <a:gd name="T45" fmla="*/ 551770 h 1936750"/>
              <a:gd name="T46" fmla="*/ 633374 w 2300288"/>
              <a:gd name="T47" fmla="*/ 562903 h 1936750"/>
              <a:gd name="T48" fmla="*/ 547299 w 2300288"/>
              <a:gd name="T49" fmla="*/ 569643 h 1936750"/>
              <a:gd name="T50" fmla="*/ 369650 w 2300288"/>
              <a:gd name="T51" fmla="*/ 596099 h 1936750"/>
              <a:gd name="T52" fmla="*/ 37682 w 2300288"/>
              <a:gd name="T53" fmla="*/ 324852 h 1936750"/>
              <a:gd name="T54" fmla="*/ 449010 w 2300288"/>
              <a:gd name="T55" fmla="*/ 613 h 1936750"/>
              <a:gd name="T56" fmla="*/ 468703 w 2300288"/>
              <a:gd name="T57" fmla="*/ 4905 h 1936750"/>
              <a:gd name="T58" fmla="*/ 486858 w 2300288"/>
              <a:gd name="T59" fmla="*/ 12773 h 1936750"/>
              <a:gd name="T60" fmla="*/ 503473 w 2300288"/>
              <a:gd name="T61" fmla="*/ 24116 h 1936750"/>
              <a:gd name="T62" fmla="*/ 528807 w 2300288"/>
              <a:gd name="T63" fmla="*/ 52421 h 1936750"/>
              <a:gd name="T64" fmla="*/ 546449 w 2300288"/>
              <a:gd name="T65" fmla="*/ 91763 h 1936750"/>
              <a:gd name="T66" fmla="*/ 550961 w 2300288"/>
              <a:gd name="T67" fmla="*/ 117207 h 1936750"/>
              <a:gd name="T68" fmla="*/ 551064 w 2300288"/>
              <a:gd name="T69" fmla="*/ 142856 h 1936750"/>
              <a:gd name="T70" fmla="*/ 546449 w 2300288"/>
              <a:gd name="T71" fmla="*/ 172694 h 1936750"/>
              <a:gd name="T72" fmla="*/ 537422 w 2300288"/>
              <a:gd name="T73" fmla="*/ 202737 h 1936750"/>
              <a:gd name="T74" fmla="*/ 524396 w 2300288"/>
              <a:gd name="T75" fmla="*/ 231451 h 1936750"/>
              <a:gd name="T76" fmla="*/ 508089 w 2300288"/>
              <a:gd name="T77" fmla="*/ 257101 h 1936750"/>
              <a:gd name="T78" fmla="*/ 476806 w 2300288"/>
              <a:gd name="T79" fmla="*/ 336806 h 1936750"/>
              <a:gd name="T80" fmla="*/ 446548 w 2300288"/>
              <a:gd name="T81" fmla="*/ 363375 h 1936750"/>
              <a:gd name="T82" fmla="*/ 436599 w 2300288"/>
              <a:gd name="T83" fmla="*/ 367360 h 1936750"/>
              <a:gd name="T84" fmla="*/ 423266 w 2300288"/>
              <a:gd name="T85" fmla="*/ 360003 h 1936750"/>
              <a:gd name="T86" fmla="*/ 387060 w 2300288"/>
              <a:gd name="T87" fmla="*/ 325565 h 1936750"/>
              <a:gd name="T88" fmla="*/ 361624 w 2300288"/>
              <a:gd name="T89" fmla="*/ 250152 h 1936750"/>
              <a:gd name="T90" fmla="*/ 346136 w 2300288"/>
              <a:gd name="T91" fmla="*/ 223379 h 1936750"/>
              <a:gd name="T92" fmla="*/ 334238 w 2300288"/>
              <a:gd name="T93" fmla="*/ 194154 h 1936750"/>
              <a:gd name="T94" fmla="*/ 326340 w 2300288"/>
              <a:gd name="T95" fmla="*/ 164008 h 1936750"/>
              <a:gd name="T96" fmla="*/ 323161 w 2300288"/>
              <a:gd name="T97" fmla="*/ 134579 h 1936750"/>
              <a:gd name="T98" fmla="*/ 324392 w 2300288"/>
              <a:gd name="T99" fmla="*/ 110771 h 1936750"/>
              <a:gd name="T100" fmla="*/ 332085 w 2300288"/>
              <a:gd name="T101" fmla="*/ 79706 h 1936750"/>
              <a:gd name="T102" fmla="*/ 352803 w 2300288"/>
              <a:gd name="T103" fmla="*/ 42714 h 1936750"/>
              <a:gd name="T104" fmla="*/ 375778 w 2300288"/>
              <a:gd name="T105" fmla="*/ 20539 h 1936750"/>
              <a:gd name="T106" fmla="*/ 392907 w 2300288"/>
              <a:gd name="T107" fmla="*/ 10218 h 1936750"/>
              <a:gd name="T108" fmla="*/ 411573 w 2300288"/>
              <a:gd name="T109" fmla="*/ 3371 h 1936750"/>
              <a:gd name="T110" fmla="*/ 431472 w 2300288"/>
              <a:gd name="T111" fmla="*/ 102 h 1936750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</a:gdLst>
            <a:ahLst/>
            <a:cxnLst>
              <a:cxn ang="T112">
                <a:pos x="T0" y="T1"/>
              </a:cxn>
              <a:cxn ang="T113">
                <a:pos x="T2" y="T3"/>
              </a:cxn>
              <a:cxn ang="T114">
                <a:pos x="T4" y="T5"/>
              </a:cxn>
              <a:cxn ang="T115">
                <a:pos x="T6" y="T7"/>
              </a:cxn>
              <a:cxn ang="T116">
                <a:pos x="T8" y="T9"/>
              </a:cxn>
              <a:cxn ang="T117">
                <a:pos x="T10" y="T11"/>
              </a:cxn>
              <a:cxn ang="T118">
                <a:pos x="T12" y="T13"/>
              </a:cxn>
              <a:cxn ang="T119">
                <a:pos x="T14" y="T15"/>
              </a:cxn>
              <a:cxn ang="T120">
                <a:pos x="T16" y="T17"/>
              </a:cxn>
              <a:cxn ang="T121">
                <a:pos x="T18" y="T19"/>
              </a:cxn>
              <a:cxn ang="T122">
                <a:pos x="T20" y="T21"/>
              </a:cxn>
              <a:cxn ang="T123">
                <a:pos x="T22" y="T23"/>
              </a:cxn>
              <a:cxn ang="T124">
                <a:pos x="T24" y="T25"/>
              </a:cxn>
              <a:cxn ang="T125">
                <a:pos x="T26" y="T27"/>
              </a:cxn>
              <a:cxn ang="T126">
                <a:pos x="T28" y="T29"/>
              </a:cxn>
              <a:cxn ang="T127">
                <a:pos x="T30" y="T31"/>
              </a:cxn>
              <a:cxn ang="T128">
                <a:pos x="T32" y="T33"/>
              </a:cxn>
              <a:cxn ang="T129">
                <a:pos x="T34" y="T35"/>
              </a:cxn>
              <a:cxn ang="T130">
                <a:pos x="T36" y="T37"/>
              </a:cxn>
              <a:cxn ang="T131">
                <a:pos x="T38" y="T39"/>
              </a:cxn>
              <a:cxn ang="T132">
                <a:pos x="T40" y="T41"/>
              </a:cxn>
              <a:cxn ang="T133">
                <a:pos x="T42" y="T43"/>
              </a:cxn>
              <a:cxn ang="T134">
                <a:pos x="T44" y="T45"/>
              </a:cxn>
              <a:cxn ang="T135">
                <a:pos x="T46" y="T47"/>
              </a:cxn>
              <a:cxn ang="T136">
                <a:pos x="T48" y="T49"/>
              </a:cxn>
              <a:cxn ang="T137">
                <a:pos x="T50" y="T51"/>
              </a:cxn>
              <a:cxn ang="T138">
                <a:pos x="T52" y="T53"/>
              </a:cxn>
              <a:cxn ang="T139">
                <a:pos x="T54" y="T55"/>
              </a:cxn>
              <a:cxn ang="T140">
                <a:pos x="T56" y="T57"/>
              </a:cxn>
              <a:cxn ang="T141">
                <a:pos x="T58" y="T59"/>
              </a:cxn>
              <a:cxn ang="T142">
                <a:pos x="T60" y="T61"/>
              </a:cxn>
              <a:cxn ang="T143">
                <a:pos x="T62" y="T63"/>
              </a:cxn>
              <a:cxn ang="T144">
                <a:pos x="T64" y="T65"/>
              </a:cxn>
              <a:cxn ang="T145">
                <a:pos x="T66" y="T67"/>
              </a:cxn>
              <a:cxn ang="T146">
                <a:pos x="T68" y="T69"/>
              </a:cxn>
              <a:cxn ang="T147">
                <a:pos x="T70" y="T71"/>
              </a:cxn>
              <a:cxn ang="T148">
                <a:pos x="T72" y="T73"/>
              </a:cxn>
              <a:cxn ang="T149">
                <a:pos x="T74" y="T75"/>
              </a:cxn>
              <a:cxn ang="T150">
                <a:pos x="T76" y="T77"/>
              </a:cxn>
              <a:cxn ang="T151">
                <a:pos x="T78" y="T79"/>
              </a:cxn>
              <a:cxn ang="T152">
                <a:pos x="T80" y="T81"/>
              </a:cxn>
              <a:cxn ang="T153">
                <a:pos x="T82" y="T83"/>
              </a:cxn>
              <a:cxn ang="T154">
                <a:pos x="T84" y="T85"/>
              </a:cxn>
              <a:cxn ang="T155">
                <a:pos x="T86" y="T87"/>
              </a:cxn>
              <a:cxn ang="T156">
                <a:pos x="T88" y="T89"/>
              </a:cxn>
              <a:cxn ang="T157">
                <a:pos x="T90" y="T91"/>
              </a:cxn>
              <a:cxn ang="T158">
                <a:pos x="T92" y="T93"/>
              </a:cxn>
              <a:cxn ang="T159">
                <a:pos x="T94" y="T95"/>
              </a:cxn>
              <a:cxn ang="T160">
                <a:pos x="T96" y="T97"/>
              </a:cxn>
              <a:cxn ang="T161">
                <a:pos x="T98" y="T99"/>
              </a:cxn>
              <a:cxn ang="T162">
                <a:pos x="T100" y="T101"/>
              </a:cxn>
              <a:cxn ang="T163">
                <a:pos x="T102" y="T103"/>
              </a:cxn>
              <a:cxn ang="T164">
                <a:pos x="T104" y="T105"/>
              </a:cxn>
              <a:cxn ang="T165">
                <a:pos x="T106" y="T107"/>
              </a:cxn>
              <a:cxn ang="T166">
                <a:pos x="T108" y="T109"/>
              </a:cxn>
              <a:cxn ang="T167">
                <a:pos x="T110" y="T111"/>
              </a:cxn>
            </a:cxnLst>
            <a:rect l="0" t="0" r="r" b="b"/>
            <a:pathLst>
              <a:path w="2300288" h="1936750">
                <a:moveTo>
                  <a:pt x="1352860" y="1166813"/>
                </a:moveTo>
                <a:lnTo>
                  <a:pt x="1355725" y="1166813"/>
                </a:lnTo>
                <a:lnTo>
                  <a:pt x="1358272" y="1166813"/>
                </a:lnTo>
                <a:lnTo>
                  <a:pt x="1361456" y="1167131"/>
                </a:lnTo>
                <a:lnTo>
                  <a:pt x="1364003" y="1168083"/>
                </a:lnTo>
                <a:lnTo>
                  <a:pt x="1366869" y="1168718"/>
                </a:lnTo>
                <a:lnTo>
                  <a:pt x="1369416" y="1170306"/>
                </a:lnTo>
                <a:lnTo>
                  <a:pt x="1371644" y="1171258"/>
                </a:lnTo>
                <a:lnTo>
                  <a:pt x="1374192" y="1173163"/>
                </a:lnTo>
                <a:lnTo>
                  <a:pt x="1376420" y="1175386"/>
                </a:lnTo>
                <a:lnTo>
                  <a:pt x="1461429" y="1260158"/>
                </a:lnTo>
                <a:lnTo>
                  <a:pt x="1463339" y="1262381"/>
                </a:lnTo>
                <a:lnTo>
                  <a:pt x="1465249" y="1264603"/>
                </a:lnTo>
                <a:lnTo>
                  <a:pt x="1466841" y="1267143"/>
                </a:lnTo>
                <a:lnTo>
                  <a:pt x="1467797" y="1269683"/>
                </a:lnTo>
                <a:lnTo>
                  <a:pt x="1469070" y="1272223"/>
                </a:lnTo>
                <a:lnTo>
                  <a:pt x="1469388" y="1275081"/>
                </a:lnTo>
                <a:lnTo>
                  <a:pt x="1469707" y="1277938"/>
                </a:lnTo>
                <a:lnTo>
                  <a:pt x="1470025" y="1280478"/>
                </a:lnTo>
                <a:lnTo>
                  <a:pt x="1469707" y="1283336"/>
                </a:lnTo>
                <a:lnTo>
                  <a:pt x="1469388" y="1285876"/>
                </a:lnTo>
                <a:lnTo>
                  <a:pt x="1469070" y="1289051"/>
                </a:lnTo>
                <a:lnTo>
                  <a:pt x="1467797" y="1291591"/>
                </a:lnTo>
                <a:lnTo>
                  <a:pt x="1466841" y="1294131"/>
                </a:lnTo>
                <a:lnTo>
                  <a:pt x="1465249" y="1296671"/>
                </a:lnTo>
                <a:lnTo>
                  <a:pt x="1463339" y="1298893"/>
                </a:lnTo>
                <a:lnTo>
                  <a:pt x="1461429" y="1301116"/>
                </a:lnTo>
                <a:lnTo>
                  <a:pt x="1390111" y="1372236"/>
                </a:lnTo>
                <a:lnTo>
                  <a:pt x="1396160" y="1386206"/>
                </a:lnTo>
                <a:lnTo>
                  <a:pt x="1401573" y="1402081"/>
                </a:lnTo>
                <a:lnTo>
                  <a:pt x="1407304" y="1420178"/>
                </a:lnTo>
                <a:lnTo>
                  <a:pt x="1412716" y="1439228"/>
                </a:lnTo>
                <a:lnTo>
                  <a:pt x="1418447" y="1460501"/>
                </a:lnTo>
                <a:lnTo>
                  <a:pt x="1423541" y="1483043"/>
                </a:lnTo>
                <a:lnTo>
                  <a:pt x="1428317" y="1506538"/>
                </a:lnTo>
                <a:lnTo>
                  <a:pt x="1433093" y="1531938"/>
                </a:lnTo>
                <a:lnTo>
                  <a:pt x="1437550" y="1558608"/>
                </a:lnTo>
                <a:lnTo>
                  <a:pt x="1441689" y="1586231"/>
                </a:lnTo>
                <a:lnTo>
                  <a:pt x="1445191" y="1614806"/>
                </a:lnTo>
                <a:lnTo>
                  <a:pt x="1448693" y="1644651"/>
                </a:lnTo>
                <a:lnTo>
                  <a:pt x="1451559" y="1675448"/>
                </a:lnTo>
                <a:lnTo>
                  <a:pt x="1454106" y="1707516"/>
                </a:lnTo>
                <a:lnTo>
                  <a:pt x="1456016" y="1739901"/>
                </a:lnTo>
                <a:lnTo>
                  <a:pt x="1457608" y="1773238"/>
                </a:lnTo>
                <a:lnTo>
                  <a:pt x="1254161" y="1773238"/>
                </a:lnTo>
                <a:lnTo>
                  <a:pt x="1255753" y="1739901"/>
                </a:lnTo>
                <a:lnTo>
                  <a:pt x="1257344" y="1707516"/>
                </a:lnTo>
                <a:lnTo>
                  <a:pt x="1260210" y="1675448"/>
                </a:lnTo>
                <a:lnTo>
                  <a:pt x="1263075" y="1644651"/>
                </a:lnTo>
                <a:lnTo>
                  <a:pt x="1266259" y="1614806"/>
                </a:lnTo>
                <a:lnTo>
                  <a:pt x="1270080" y="1586231"/>
                </a:lnTo>
                <a:lnTo>
                  <a:pt x="1274219" y="1558608"/>
                </a:lnTo>
                <a:lnTo>
                  <a:pt x="1278676" y="1531938"/>
                </a:lnTo>
                <a:lnTo>
                  <a:pt x="1283452" y="1506538"/>
                </a:lnTo>
                <a:lnTo>
                  <a:pt x="1288228" y="1483043"/>
                </a:lnTo>
                <a:lnTo>
                  <a:pt x="1293322" y="1460501"/>
                </a:lnTo>
                <a:lnTo>
                  <a:pt x="1298734" y="1439228"/>
                </a:lnTo>
                <a:lnTo>
                  <a:pt x="1304465" y="1419861"/>
                </a:lnTo>
                <a:lnTo>
                  <a:pt x="1309878" y="1402081"/>
                </a:lnTo>
                <a:lnTo>
                  <a:pt x="1315609" y="1386206"/>
                </a:lnTo>
                <a:lnTo>
                  <a:pt x="1321340" y="1371918"/>
                </a:lnTo>
                <a:lnTo>
                  <a:pt x="1250022" y="1301116"/>
                </a:lnTo>
                <a:lnTo>
                  <a:pt x="1248111" y="1298893"/>
                </a:lnTo>
                <a:lnTo>
                  <a:pt x="1246519" y="1296671"/>
                </a:lnTo>
                <a:lnTo>
                  <a:pt x="1244927" y="1294131"/>
                </a:lnTo>
                <a:lnTo>
                  <a:pt x="1243654" y="1291591"/>
                </a:lnTo>
                <a:lnTo>
                  <a:pt x="1242699" y="1289051"/>
                </a:lnTo>
                <a:lnTo>
                  <a:pt x="1242380" y="1285876"/>
                </a:lnTo>
                <a:lnTo>
                  <a:pt x="1242062" y="1283336"/>
                </a:lnTo>
                <a:lnTo>
                  <a:pt x="1241425" y="1280478"/>
                </a:lnTo>
                <a:lnTo>
                  <a:pt x="1242062" y="1277938"/>
                </a:lnTo>
                <a:lnTo>
                  <a:pt x="1242380" y="1275081"/>
                </a:lnTo>
                <a:lnTo>
                  <a:pt x="1243017" y="1272223"/>
                </a:lnTo>
                <a:lnTo>
                  <a:pt x="1243654" y="1269683"/>
                </a:lnTo>
                <a:lnTo>
                  <a:pt x="1244927" y="1267143"/>
                </a:lnTo>
                <a:lnTo>
                  <a:pt x="1246519" y="1264603"/>
                </a:lnTo>
                <a:lnTo>
                  <a:pt x="1248111" y="1262381"/>
                </a:lnTo>
                <a:lnTo>
                  <a:pt x="1250340" y="1260158"/>
                </a:lnTo>
                <a:lnTo>
                  <a:pt x="1335030" y="1175386"/>
                </a:lnTo>
                <a:lnTo>
                  <a:pt x="1337259" y="1173163"/>
                </a:lnTo>
                <a:lnTo>
                  <a:pt x="1339806" y="1171258"/>
                </a:lnTo>
                <a:lnTo>
                  <a:pt x="1342035" y="1170306"/>
                </a:lnTo>
                <a:lnTo>
                  <a:pt x="1344582" y="1168718"/>
                </a:lnTo>
                <a:lnTo>
                  <a:pt x="1347766" y="1168083"/>
                </a:lnTo>
                <a:lnTo>
                  <a:pt x="1350313" y="1167131"/>
                </a:lnTo>
                <a:lnTo>
                  <a:pt x="1352860" y="1166813"/>
                </a:lnTo>
                <a:close/>
                <a:moveTo>
                  <a:pt x="1634223" y="1009650"/>
                </a:moveTo>
                <a:lnTo>
                  <a:pt x="1652963" y="1018533"/>
                </a:lnTo>
                <a:lnTo>
                  <a:pt x="1672339" y="1027098"/>
                </a:lnTo>
                <a:lnTo>
                  <a:pt x="1691079" y="1034712"/>
                </a:lnTo>
                <a:lnTo>
                  <a:pt x="1709819" y="1042326"/>
                </a:lnTo>
                <a:lnTo>
                  <a:pt x="1728241" y="1049939"/>
                </a:lnTo>
                <a:lnTo>
                  <a:pt x="1746663" y="1057236"/>
                </a:lnTo>
                <a:lnTo>
                  <a:pt x="1783191" y="1070560"/>
                </a:lnTo>
                <a:lnTo>
                  <a:pt x="1819083" y="1082932"/>
                </a:lnTo>
                <a:lnTo>
                  <a:pt x="1854022" y="1094670"/>
                </a:lnTo>
                <a:lnTo>
                  <a:pt x="1888325" y="1105773"/>
                </a:lnTo>
                <a:lnTo>
                  <a:pt x="1921994" y="1116242"/>
                </a:lnTo>
                <a:lnTo>
                  <a:pt x="1986155" y="1136545"/>
                </a:lnTo>
                <a:lnTo>
                  <a:pt x="2017282" y="1146379"/>
                </a:lnTo>
                <a:lnTo>
                  <a:pt x="2046821" y="1156213"/>
                </a:lnTo>
                <a:lnTo>
                  <a:pt x="2075408" y="1166682"/>
                </a:lnTo>
                <a:lnTo>
                  <a:pt x="2103042" y="1176834"/>
                </a:lnTo>
                <a:lnTo>
                  <a:pt x="2116700" y="1182544"/>
                </a:lnTo>
                <a:lnTo>
                  <a:pt x="2129722" y="1187937"/>
                </a:lnTo>
                <a:lnTo>
                  <a:pt x="2142427" y="1193965"/>
                </a:lnTo>
                <a:lnTo>
                  <a:pt x="2155132" y="1199675"/>
                </a:lnTo>
                <a:lnTo>
                  <a:pt x="2161167" y="1203164"/>
                </a:lnTo>
                <a:lnTo>
                  <a:pt x="2166885" y="1206337"/>
                </a:lnTo>
                <a:lnTo>
                  <a:pt x="2172920" y="1210461"/>
                </a:lnTo>
                <a:lnTo>
                  <a:pt x="2178319" y="1214585"/>
                </a:lnTo>
                <a:lnTo>
                  <a:pt x="2184037" y="1219026"/>
                </a:lnTo>
                <a:lnTo>
                  <a:pt x="2189119" y="1223785"/>
                </a:lnTo>
                <a:lnTo>
                  <a:pt x="2194201" y="1228861"/>
                </a:lnTo>
                <a:lnTo>
                  <a:pt x="2198965" y="1233936"/>
                </a:lnTo>
                <a:lnTo>
                  <a:pt x="2203729" y="1239647"/>
                </a:lnTo>
                <a:lnTo>
                  <a:pt x="2208494" y="1245357"/>
                </a:lnTo>
                <a:lnTo>
                  <a:pt x="2212941" y="1251384"/>
                </a:lnTo>
                <a:lnTo>
                  <a:pt x="2217387" y="1257729"/>
                </a:lnTo>
                <a:lnTo>
                  <a:pt x="2221517" y="1264391"/>
                </a:lnTo>
                <a:lnTo>
                  <a:pt x="2225646" y="1271053"/>
                </a:lnTo>
                <a:lnTo>
                  <a:pt x="2233269" y="1285011"/>
                </a:lnTo>
                <a:lnTo>
                  <a:pt x="2240257" y="1299287"/>
                </a:lnTo>
                <a:lnTo>
                  <a:pt x="2246927" y="1314832"/>
                </a:lnTo>
                <a:lnTo>
                  <a:pt x="2253279" y="1330693"/>
                </a:lnTo>
                <a:lnTo>
                  <a:pt x="2258679" y="1346555"/>
                </a:lnTo>
                <a:lnTo>
                  <a:pt x="2264079" y="1363052"/>
                </a:lnTo>
                <a:lnTo>
                  <a:pt x="2268843" y="1379865"/>
                </a:lnTo>
                <a:lnTo>
                  <a:pt x="2273290" y="1396996"/>
                </a:lnTo>
                <a:lnTo>
                  <a:pt x="2277101" y="1413809"/>
                </a:lnTo>
                <a:lnTo>
                  <a:pt x="2280595" y="1430940"/>
                </a:lnTo>
                <a:lnTo>
                  <a:pt x="2283772" y="1447754"/>
                </a:lnTo>
                <a:lnTo>
                  <a:pt x="2286948" y="1464567"/>
                </a:lnTo>
                <a:lnTo>
                  <a:pt x="2288854" y="1481381"/>
                </a:lnTo>
                <a:lnTo>
                  <a:pt x="2291077" y="1497243"/>
                </a:lnTo>
                <a:lnTo>
                  <a:pt x="2293300" y="1513104"/>
                </a:lnTo>
                <a:lnTo>
                  <a:pt x="2296477" y="1542925"/>
                </a:lnTo>
                <a:lnTo>
                  <a:pt x="2298382" y="1570207"/>
                </a:lnTo>
                <a:lnTo>
                  <a:pt x="2299653" y="1593682"/>
                </a:lnTo>
                <a:lnTo>
                  <a:pt x="2300288" y="1613351"/>
                </a:lnTo>
                <a:lnTo>
                  <a:pt x="2300288" y="1627944"/>
                </a:lnTo>
                <a:lnTo>
                  <a:pt x="2300288" y="1630799"/>
                </a:lnTo>
                <a:lnTo>
                  <a:pt x="2299653" y="1633971"/>
                </a:lnTo>
                <a:lnTo>
                  <a:pt x="2299018" y="1636827"/>
                </a:lnTo>
                <a:lnTo>
                  <a:pt x="2297430" y="1639999"/>
                </a:lnTo>
                <a:lnTo>
                  <a:pt x="2296159" y="1643171"/>
                </a:lnTo>
                <a:lnTo>
                  <a:pt x="2293936" y="1646344"/>
                </a:lnTo>
                <a:lnTo>
                  <a:pt x="2291077" y="1649199"/>
                </a:lnTo>
                <a:lnTo>
                  <a:pt x="2288536" y="1652688"/>
                </a:lnTo>
                <a:lnTo>
                  <a:pt x="2285360" y="1655544"/>
                </a:lnTo>
                <a:lnTo>
                  <a:pt x="2281548" y="1659033"/>
                </a:lnTo>
                <a:lnTo>
                  <a:pt x="2278054" y="1661888"/>
                </a:lnTo>
                <a:lnTo>
                  <a:pt x="2273608" y="1665061"/>
                </a:lnTo>
                <a:lnTo>
                  <a:pt x="2263443" y="1671405"/>
                </a:lnTo>
                <a:lnTo>
                  <a:pt x="2252644" y="1677750"/>
                </a:lnTo>
                <a:lnTo>
                  <a:pt x="2239621" y="1684095"/>
                </a:lnTo>
                <a:lnTo>
                  <a:pt x="2225328" y="1690122"/>
                </a:lnTo>
                <a:lnTo>
                  <a:pt x="2208811" y="1696150"/>
                </a:lnTo>
                <a:lnTo>
                  <a:pt x="2191660" y="1701860"/>
                </a:lnTo>
                <a:lnTo>
                  <a:pt x="2172602" y="1707888"/>
                </a:lnTo>
                <a:lnTo>
                  <a:pt x="2151639" y="1713915"/>
                </a:lnTo>
                <a:lnTo>
                  <a:pt x="2129722" y="1719308"/>
                </a:lnTo>
                <a:lnTo>
                  <a:pt x="2105900" y="1724384"/>
                </a:lnTo>
                <a:lnTo>
                  <a:pt x="2080490" y="1730094"/>
                </a:lnTo>
                <a:lnTo>
                  <a:pt x="2053809" y="1734853"/>
                </a:lnTo>
                <a:lnTo>
                  <a:pt x="2025223" y="1739611"/>
                </a:lnTo>
                <a:lnTo>
                  <a:pt x="1995048" y="1744052"/>
                </a:lnTo>
                <a:lnTo>
                  <a:pt x="1963285" y="1748494"/>
                </a:lnTo>
                <a:lnTo>
                  <a:pt x="1930252" y="1752618"/>
                </a:lnTo>
                <a:lnTo>
                  <a:pt x="1895313" y="1756107"/>
                </a:lnTo>
                <a:lnTo>
                  <a:pt x="1858786" y="1759597"/>
                </a:lnTo>
                <a:lnTo>
                  <a:pt x="1820671" y="1762452"/>
                </a:lnTo>
                <a:lnTo>
                  <a:pt x="1780967" y="1765307"/>
                </a:lnTo>
                <a:lnTo>
                  <a:pt x="1739676" y="1767528"/>
                </a:lnTo>
                <a:lnTo>
                  <a:pt x="1696478" y="1769431"/>
                </a:lnTo>
                <a:lnTo>
                  <a:pt x="1652011" y="1771335"/>
                </a:lnTo>
                <a:lnTo>
                  <a:pt x="1605955" y="1772287"/>
                </a:lnTo>
                <a:lnTo>
                  <a:pt x="1557993" y="1773238"/>
                </a:lnTo>
                <a:lnTo>
                  <a:pt x="1508125" y="1773238"/>
                </a:lnTo>
                <a:lnTo>
                  <a:pt x="1634223" y="1009650"/>
                </a:lnTo>
                <a:close/>
                <a:moveTo>
                  <a:pt x="969658" y="942975"/>
                </a:moveTo>
                <a:lnTo>
                  <a:pt x="1145815" y="1851606"/>
                </a:lnTo>
                <a:lnTo>
                  <a:pt x="1263254" y="1851606"/>
                </a:lnTo>
                <a:lnTo>
                  <a:pt x="2020888" y="1851606"/>
                </a:lnTo>
                <a:lnTo>
                  <a:pt x="2020888" y="1936750"/>
                </a:lnTo>
                <a:lnTo>
                  <a:pt x="1163907" y="1936750"/>
                </a:lnTo>
                <a:lnTo>
                  <a:pt x="194249" y="1936750"/>
                </a:lnTo>
                <a:lnTo>
                  <a:pt x="0" y="1009057"/>
                </a:lnTo>
                <a:lnTo>
                  <a:pt x="116804" y="1009057"/>
                </a:lnTo>
                <a:lnTo>
                  <a:pt x="969658" y="942975"/>
                </a:lnTo>
                <a:close/>
                <a:moveTo>
                  <a:pt x="1346346" y="0"/>
                </a:moveTo>
                <a:lnTo>
                  <a:pt x="1355566" y="0"/>
                </a:lnTo>
                <a:lnTo>
                  <a:pt x="1364786" y="0"/>
                </a:lnTo>
                <a:lnTo>
                  <a:pt x="1373688" y="317"/>
                </a:lnTo>
                <a:lnTo>
                  <a:pt x="1382908" y="952"/>
                </a:lnTo>
                <a:lnTo>
                  <a:pt x="1391810" y="1904"/>
                </a:lnTo>
                <a:lnTo>
                  <a:pt x="1400712" y="3174"/>
                </a:lnTo>
                <a:lnTo>
                  <a:pt x="1409613" y="4444"/>
                </a:lnTo>
                <a:lnTo>
                  <a:pt x="1418515" y="6348"/>
                </a:lnTo>
                <a:lnTo>
                  <a:pt x="1426782" y="8252"/>
                </a:lnTo>
                <a:lnTo>
                  <a:pt x="1435684" y="10474"/>
                </a:lnTo>
                <a:lnTo>
                  <a:pt x="1444268" y="12379"/>
                </a:lnTo>
                <a:lnTo>
                  <a:pt x="1452852" y="15236"/>
                </a:lnTo>
                <a:lnTo>
                  <a:pt x="1460800" y="18092"/>
                </a:lnTo>
                <a:lnTo>
                  <a:pt x="1469384" y="21266"/>
                </a:lnTo>
                <a:lnTo>
                  <a:pt x="1477650" y="24758"/>
                </a:lnTo>
                <a:lnTo>
                  <a:pt x="1485598" y="27932"/>
                </a:lnTo>
                <a:lnTo>
                  <a:pt x="1493228" y="31741"/>
                </a:lnTo>
                <a:lnTo>
                  <a:pt x="1501495" y="35867"/>
                </a:lnTo>
                <a:lnTo>
                  <a:pt x="1509125" y="39676"/>
                </a:lnTo>
                <a:lnTo>
                  <a:pt x="1517073" y="44120"/>
                </a:lnTo>
                <a:lnTo>
                  <a:pt x="1524385" y="48881"/>
                </a:lnTo>
                <a:lnTo>
                  <a:pt x="1531698" y="53960"/>
                </a:lnTo>
                <a:lnTo>
                  <a:pt x="1539010" y="58721"/>
                </a:lnTo>
                <a:lnTo>
                  <a:pt x="1546640" y="63800"/>
                </a:lnTo>
                <a:lnTo>
                  <a:pt x="1553635" y="69196"/>
                </a:lnTo>
                <a:lnTo>
                  <a:pt x="1560629" y="74909"/>
                </a:lnTo>
                <a:lnTo>
                  <a:pt x="1567624" y="80305"/>
                </a:lnTo>
                <a:lnTo>
                  <a:pt x="1580976" y="92684"/>
                </a:lnTo>
                <a:lnTo>
                  <a:pt x="1593694" y="105380"/>
                </a:lnTo>
                <a:lnTo>
                  <a:pt x="1606093" y="118712"/>
                </a:lnTo>
                <a:lnTo>
                  <a:pt x="1617856" y="132678"/>
                </a:lnTo>
                <a:lnTo>
                  <a:pt x="1628984" y="147596"/>
                </a:lnTo>
                <a:lnTo>
                  <a:pt x="1639157" y="162832"/>
                </a:lnTo>
                <a:lnTo>
                  <a:pt x="1649331" y="178703"/>
                </a:lnTo>
                <a:lnTo>
                  <a:pt x="1658551" y="195525"/>
                </a:lnTo>
                <a:lnTo>
                  <a:pt x="1666817" y="212348"/>
                </a:lnTo>
                <a:lnTo>
                  <a:pt x="1674765" y="229806"/>
                </a:lnTo>
                <a:lnTo>
                  <a:pt x="1682078" y="247581"/>
                </a:lnTo>
                <a:lnTo>
                  <a:pt x="1688436" y="266308"/>
                </a:lnTo>
                <a:lnTo>
                  <a:pt x="1693841" y="285036"/>
                </a:lnTo>
                <a:lnTo>
                  <a:pt x="1698610" y="304080"/>
                </a:lnTo>
                <a:lnTo>
                  <a:pt x="1700517" y="314237"/>
                </a:lnTo>
                <a:lnTo>
                  <a:pt x="1702743" y="324077"/>
                </a:lnTo>
                <a:lnTo>
                  <a:pt x="1704332" y="333917"/>
                </a:lnTo>
                <a:lnTo>
                  <a:pt x="1705604" y="344074"/>
                </a:lnTo>
                <a:lnTo>
                  <a:pt x="1706876" y="353914"/>
                </a:lnTo>
                <a:lnTo>
                  <a:pt x="1707830" y="364071"/>
                </a:lnTo>
                <a:lnTo>
                  <a:pt x="1708466" y="374546"/>
                </a:lnTo>
                <a:lnTo>
                  <a:pt x="1709419" y="385020"/>
                </a:lnTo>
                <a:lnTo>
                  <a:pt x="1709737" y="395178"/>
                </a:lnTo>
                <a:lnTo>
                  <a:pt x="1709737" y="405652"/>
                </a:lnTo>
                <a:lnTo>
                  <a:pt x="1709737" y="418031"/>
                </a:lnTo>
                <a:lnTo>
                  <a:pt x="1709101" y="431045"/>
                </a:lnTo>
                <a:lnTo>
                  <a:pt x="1708148" y="443742"/>
                </a:lnTo>
                <a:lnTo>
                  <a:pt x="1707194" y="456755"/>
                </a:lnTo>
                <a:lnTo>
                  <a:pt x="1705604" y="470087"/>
                </a:lnTo>
                <a:lnTo>
                  <a:pt x="1703697" y="482783"/>
                </a:lnTo>
                <a:lnTo>
                  <a:pt x="1702107" y="496114"/>
                </a:lnTo>
                <a:lnTo>
                  <a:pt x="1699881" y="509446"/>
                </a:lnTo>
                <a:lnTo>
                  <a:pt x="1696702" y="522777"/>
                </a:lnTo>
                <a:lnTo>
                  <a:pt x="1693841" y="536426"/>
                </a:lnTo>
                <a:lnTo>
                  <a:pt x="1690979" y="549757"/>
                </a:lnTo>
                <a:lnTo>
                  <a:pt x="1687164" y="562771"/>
                </a:lnTo>
                <a:lnTo>
                  <a:pt x="1683667" y="576420"/>
                </a:lnTo>
                <a:lnTo>
                  <a:pt x="1679534" y="589751"/>
                </a:lnTo>
                <a:lnTo>
                  <a:pt x="1675401" y="603082"/>
                </a:lnTo>
                <a:lnTo>
                  <a:pt x="1670632" y="616414"/>
                </a:lnTo>
                <a:lnTo>
                  <a:pt x="1665863" y="629745"/>
                </a:lnTo>
                <a:lnTo>
                  <a:pt x="1661094" y="642441"/>
                </a:lnTo>
                <a:lnTo>
                  <a:pt x="1655372" y="655773"/>
                </a:lnTo>
                <a:lnTo>
                  <a:pt x="1650285" y="668787"/>
                </a:lnTo>
                <a:lnTo>
                  <a:pt x="1644244" y="681166"/>
                </a:lnTo>
                <a:lnTo>
                  <a:pt x="1638521" y="693862"/>
                </a:lnTo>
                <a:lnTo>
                  <a:pt x="1632163" y="706241"/>
                </a:lnTo>
                <a:lnTo>
                  <a:pt x="1625486" y="718938"/>
                </a:lnTo>
                <a:lnTo>
                  <a:pt x="1618810" y="730682"/>
                </a:lnTo>
                <a:lnTo>
                  <a:pt x="1612133" y="742744"/>
                </a:lnTo>
                <a:lnTo>
                  <a:pt x="1605139" y="754170"/>
                </a:lnTo>
                <a:lnTo>
                  <a:pt x="1597827" y="765597"/>
                </a:lnTo>
                <a:lnTo>
                  <a:pt x="1590514" y="777024"/>
                </a:lnTo>
                <a:lnTo>
                  <a:pt x="1582566" y="787816"/>
                </a:lnTo>
                <a:lnTo>
                  <a:pt x="1574936" y="798608"/>
                </a:lnTo>
                <a:lnTo>
                  <a:pt x="1566988" y="808765"/>
                </a:lnTo>
                <a:lnTo>
                  <a:pt x="1566988" y="950966"/>
                </a:lnTo>
                <a:lnTo>
                  <a:pt x="1559357" y="959219"/>
                </a:lnTo>
                <a:lnTo>
                  <a:pt x="1539964" y="980485"/>
                </a:lnTo>
                <a:lnTo>
                  <a:pt x="1511350" y="1011274"/>
                </a:lnTo>
                <a:lnTo>
                  <a:pt x="1495136" y="1028415"/>
                </a:lnTo>
                <a:lnTo>
                  <a:pt x="1477968" y="1046190"/>
                </a:lnTo>
                <a:lnTo>
                  <a:pt x="1459846" y="1063965"/>
                </a:lnTo>
                <a:lnTo>
                  <a:pt x="1441724" y="1081105"/>
                </a:lnTo>
                <a:lnTo>
                  <a:pt x="1423920" y="1096976"/>
                </a:lnTo>
                <a:lnTo>
                  <a:pt x="1407388" y="1111576"/>
                </a:lnTo>
                <a:lnTo>
                  <a:pt x="1399122" y="1118242"/>
                </a:lnTo>
                <a:lnTo>
                  <a:pt x="1391492" y="1123638"/>
                </a:lnTo>
                <a:lnTo>
                  <a:pt x="1384179" y="1128717"/>
                </a:lnTo>
                <a:lnTo>
                  <a:pt x="1377503" y="1133160"/>
                </a:lnTo>
                <a:lnTo>
                  <a:pt x="1371144" y="1136652"/>
                </a:lnTo>
                <a:lnTo>
                  <a:pt x="1365104" y="1139191"/>
                </a:lnTo>
                <a:lnTo>
                  <a:pt x="1360017" y="1140461"/>
                </a:lnTo>
                <a:lnTo>
                  <a:pt x="1357791" y="1141096"/>
                </a:lnTo>
                <a:lnTo>
                  <a:pt x="1355566" y="1141413"/>
                </a:lnTo>
                <a:lnTo>
                  <a:pt x="1353340" y="1141096"/>
                </a:lnTo>
                <a:lnTo>
                  <a:pt x="1351115" y="1140461"/>
                </a:lnTo>
                <a:lnTo>
                  <a:pt x="1346028" y="1139191"/>
                </a:lnTo>
                <a:lnTo>
                  <a:pt x="1340305" y="1136652"/>
                </a:lnTo>
                <a:lnTo>
                  <a:pt x="1333947" y="1133160"/>
                </a:lnTo>
                <a:lnTo>
                  <a:pt x="1327270" y="1128717"/>
                </a:lnTo>
                <a:lnTo>
                  <a:pt x="1319958" y="1123638"/>
                </a:lnTo>
                <a:lnTo>
                  <a:pt x="1312010" y="1118242"/>
                </a:lnTo>
                <a:lnTo>
                  <a:pt x="1304061" y="1111576"/>
                </a:lnTo>
                <a:lnTo>
                  <a:pt x="1287211" y="1096976"/>
                </a:lnTo>
                <a:lnTo>
                  <a:pt x="1269725" y="1081105"/>
                </a:lnTo>
                <a:lnTo>
                  <a:pt x="1251603" y="1063965"/>
                </a:lnTo>
                <a:lnTo>
                  <a:pt x="1233482" y="1046190"/>
                </a:lnTo>
                <a:lnTo>
                  <a:pt x="1215996" y="1028415"/>
                </a:lnTo>
                <a:lnTo>
                  <a:pt x="1199781" y="1011274"/>
                </a:lnTo>
                <a:lnTo>
                  <a:pt x="1171486" y="980485"/>
                </a:lnTo>
                <a:lnTo>
                  <a:pt x="1151774" y="959219"/>
                </a:lnTo>
                <a:lnTo>
                  <a:pt x="1144462" y="950966"/>
                </a:lnTo>
                <a:lnTo>
                  <a:pt x="1144462" y="808765"/>
                </a:lnTo>
                <a:lnTo>
                  <a:pt x="1136196" y="798608"/>
                </a:lnTo>
                <a:lnTo>
                  <a:pt x="1128565" y="787816"/>
                </a:lnTo>
                <a:lnTo>
                  <a:pt x="1120935" y="777024"/>
                </a:lnTo>
                <a:lnTo>
                  <a:pt x="1113305" y="765597"/>
                </a:lnTo>
                <a:lnTo>
                  <a:pt x="1105993" y="754170"/>
                </a:lnTo>
                <a:lnTo>
                  <a:pt x="1098998" y="742744"/>
                </a:lnTo>
                <a:lnTo>
                  <a:pt x="1092322" y="730682"/>
                </a:lnTo>
                <a:lnTo>
                  <a:pt x="1085645" y="718938"/>
                </a:lnTo>
                <a:lnTo>
                  <a:pt x="1078969" y="706241"/>
                </a:lnTo>
                <a:lnTo>
                  <a:pt x="1072928" y="693862"/>
                </a:lnTo>
                <a:lnTo>
                  <a:pt x="1066887" y="681166"/>
                </a:lnTo>
                <a:lnTo>
                  <a:pt x="1061165" y="668787"/>
                </a:lnTo>
                <a:lnTo>
                  <a:pt x="1055442" y="655773"/>
                </a:lnTo>
                <a:lnTo>
                  <a:pt x="1050355" y="642441"/>
                </a:lnTo>
                <a:lnTo>
                  <a:pt x="1045268" y="629745"/>
                </a:lnTo>
                <a:lnTo>
                  <a:pt x="1040499" y="616414"/>
                </a:lnTo>
                <a:lnTo>
                  <a:pt x="1036048" y="603082"/>
                </a:lnTo>
                <a:lnTo>
                  <a:pt x="1031915" y="589751"/>
                </a:lnTo>
                <a:lnTo>
                  <a:pt x="1027782" y="576420"/>
                </a:lnTo>
                <a:lnTo>
                  <a:pt x="1023967" y="562771"/>
                </a:lnTo>
                <a:lnTo>
                  <a:pt x="1020470" y="549757"/>
                </a:lnTo>
                <a:lnTo>
                  <a:pt x="1016973" y="536426"/>
                </a:lnTo>
                <a:lnTo>
                  <a:pt x="1014429" y="522777"/>
                </a:lnTo>
                <a:lnTo>
                  <a:pt x="1011568" y="509446"/>
                </a:lnTo>
                <a:lnTo>
                  <a:pt x="1009343" y="496114"/>
                </a:lnTo>
                <a:lnTo>
                  <a:pt x="1007435" y="482783"/>
                </a:lnTo>
                <a:lnTo>
                  <a:pt x="1005527" y="470087"/>
                </a:lnTo>
                <a:lnTo>
                  <a:pt x="1004256" y="456755"/>
                </a:lnTo>
                <a:lnTo>
                  <a:pt x="1002984" y="443742"/>
                </a:lnTo>
                <a:lnTo>
                  <a:pt x="1002348" y="431045"/>
                </a:lnTo>
                <a:lnTo>
                  <a:pt x="1001712" y="418031"/>
                </a:lnTo>
                <a:lnTo>
                  <a:pt x="1001712" y="405652"/>
                </a:lnTo>
                <a:lnTo>
                  <a:pt x="1001712" y="395178"/>
                </a:lnTo>
                <a:lnTo>
                  <a:pt x="1002030" y="385020"/>
                </a:lnTo>
                <a:lnTo>
                  <a:pt x="1002666" y="374546"/>
                </a:lnTo>
                <a:lnTo>
                  <a:pt x="1003302" y="364071"/>
                </a:lnTo>
                <a:lnTo>
                  <a:pt x="1004574" y="353914"/>
                </a:lnTo>
                <a:lnTo>
                  <a:pt x="1005527" y="344074"/>
                </a:lnTo>
                <a:lnTo>
                  <a:pt x="1007117" y="333917"/>
                </a:lnTo>
                <a:lnTo>
                  <a:pt x="1008707" y="324077"/>
                </a:lnTo>
                <a:lnTo>
                  <a:pt x="1010296" y="314237"/>
                </a:lnTo>
                <a:lnTo>
                  <a:pt x="1012522" y="304080"/>
                </a:lnTo>
                <a:lnTo>
                  <a:pt x="1017609" y="285036"/>
                </a:lnTo>
                <a:lnTo>
                  <a:pt x="1023013" y="266308"/>
                </a:lnTo>
                <a:lnTo>
                  <a:pt x="1029372" y="247581"/>
                </a:lnTo>
                <a:lnTo>
                  <a:pt x="1036366" y="229806"/>
                </a:lnTo>
                <a:lnTo>
                  <a:pt x="1044315" y="212348"/>
                </a:lnTo>
                <a:lnTo>
                  <a:pt x="1052899" y="195525"/>
                </a:lnTo>
                <a:lnTo>
                  <a:pt x="1062119" y="178703"/>
                </a:lnTo>
                <a:lnTo>
                  <a:pt x="1071656" y="162832"/>
                </a:lnTo>
                <a:lnTo>
                  <a:pt x="1082466" y="147596"/>
                </a:lnTo>
                <a:lnTo>
                  <a:pt x="1093593" y="132678"/>
                </a:lnTo>
                <a:lnTo>
                  <a:pt x="1105357" y="118712"/>
                </a:lnTo>
                <a:lnTo>
                  <a:pt x="1117438" y="105380"/>
                </a:lnTo>
                <a:lnTo>
                  <a:pt x="1130473" y="92684"/>
                </a:lnTo>
                <a:lnTo>
                  <a:pt x="1143826" y="80305"/>
                </a:lnTo>
                <a:lnTo>
                  <a:pt x="1150820" y="74909"/>
                </a:lnTo>
                <a:lnTo>
                  <a:pt x="1157815" y="69196"/>
                </a:lnTo>
                <a:lnTo>
                  <a:pt x="1164809" y="63800"/>
                </a:lnTo>
                <a:lnTo>
                  <a:pt x="1172121" y="58721"/>
                </a:lnTo>
                <a:lnTo>
                  <a:pt x="1179434" y="53960"/>
                </a:lnTo>
                <a:lnTo>
                  <a:pt x="1187064" y="48881"/>
                </a:lnTo>
                <a:lnTo>
                  <a:pt x="1194376" y="44120"/>
                </a:lnTo>
                <a:lnTo>
                  <a:pt x="1202007" y="39676"/>
                </a:lnTo>
                <a:lnTo>
                  <a:pt x="1209955" y="35867"/>
                </a:lnTo>
                <a:lnTo>
                  <a:pt x="1217903" y="31741"/>
                </a:lnTo>
                <a:lnTo>
                  <a:pt x="1225851" y="27932"/>
                </a:lnTo>
                <a:lnTo>
                  <a:pt x="1233799" y="24758"/>
                </a:lnTo>
                <a:lnTo>
                  <a:pt x="1242066" y="21266"/>
                </a:lnTo>
                <a:lnTo>
                  <a:pt x="1250332" y="18092"/>
                </a:lnTo>
                <a:lnTo>
                  <a:pt x="1258916" y="15236"/>
                </a:lnTo>
                <a:lnTo>
                  <a:pt x="1267182" y="12379"/>
                </a:lnTo>
                <a:lnTo>
                  <a:pt x="1275766" y="10474"/>
                </a:lnTo>
                <a:lnTo>
                  <a:pt x="1284350" y="8252"/>
                </a:lnTo>
                <a:lnTo>
                  <a:pt x="1292934" y="6348"/>
                </a:lnTo>
                <a:lnTo>
                  <a:pt x="1301836" y="4444"/>
                </a:lnTo>
                <a:lnTo>
                  <a:pt x="1310738" y="3174"/>
                </a:lnTo>
                <a:lnTo>
                  <a:pt x="1319322" y="1904"/>
                </a:lnTo>
                <a:lnTo>
                  <a:pt x="1328224" y="952"/>
                </a:lnTo>
                <a:lnTo>
                  <a:pt x="1337444" y="317"/>
                </a:lnTo>
                <a:lnTo>
                  <a:pt x="1346346" y="0"/>
                </a:lnTo>
                <a:close/>
              </a:path>
            </a:pathLst>
          </a:custGeom>
          <a:solidFill>
            <a:srgbClr val="C53D3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013" dirty="0"/>
          </a:p>
        </p:txBody>
      </p:sp>
      <p:sp>
        <p:nvSpPr>
          <p:cNvPr id="35" name="文本框 10">
            <a:extLst>
              <a:ext uri="{FF2B5EF4-FFF2-40B4-BE49-F238E27FC236}">
                <a16:creationId xmlns:a16="http://schemas.microsoft.com/office/drawing/2014/main" id="{DD665738-F818-4A31-AAE9-243C1149F5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33423" y="2106329"/>
            <a:ext cx="22098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3600" dirty="0">
                <a:solidFill>
                  <a:schemeClr val="bg1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 结语篇</a:t>
            </a:r>
          </a:p>
        </p:txBody>
      </p:sp>
      <p:sp>
        <p:nvSpPr>
          <p:cNvPr id="37" name="矩形 5">
            <a:extLst>
              <a:ext uri="{FF2B5EF4-FFF2-40B4-BE49-F238E27FC236}">
                <a16:creationId xmlns:a16="http://schemas.microsoft.com/office/drawing/2014/main" id="{CFA1BAD5-EBF1-45CA-8DB9-EA603F97C6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870851"/>
            <a:ext cx="9144000" cy="272653"/>
          </a:xfrm>
          <a:prstGeom prst="rect">
            <a:avLst/>
          </a:prstGeom>
          <a:solidFill>
            <a:srgbClr val="2424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351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  <p:sp>
        <p:nvSpPr>
          <p:cNvPr id="38" name="KSO_Shape">
            <a:extLst>
              <a:ext uri="{FF2B5EF4-FFF2-40B4-BE49-F238E27FC236}">
                <a16:creationId xmlns:a16="http://schemas.microsoft.com/office/drawing/2014/main" id="{A76BC06D-F72A-4052-9D2A-CE5EE6D463A1}"/>
              </a:ext>
            </a:extLst>
          </p:cNvPr>
          <p:cNvSpPr/>
          <p:nvPr/>
        </p:nvSpPr>
        <p:spPr bwMode="auto">
          <a:xfrm>
            <a:off x="4024593" y="3721831"/>
            <a:ext cx="1428751" cy="433388"/>
          </a:xfrm>
          <a:custGeom>
            <a:avLst/>
            <a:gdLst>
              <a:gd name="T0" fmla="*/ 19584 w 4350925"/>
              <a:gd name="T1" fmla="*/ 2451 h 1320333"/>
              <a:gd name="T2" fmla="*/ 17144 w 4350925"/>
              <a:gd name="T3" fmla="*/ 3358 h 1320333"/>
              <a:gd name="T4" fmla="*/ 19855 w 4350925"/>
              <a:gd name="T5" fmla="*/ 2627 h 1320333"/>
              <a:gd name="T6" fmla="*/ 20289 w 4350925"/>
              <a:gd name="T7" fmla="*/ 1813 h 1320333"/>
              <a:gd name="T8" fmla="*/ 23437 w 4350925"/>
              <a:gd name="T9" fmla="*/ 4137 h 1320333"/>
              <a:gd name="T10" fmla="*/ 24360 w 4350925"/>
              <a:gd name="T11" fmla="*/ 4139 h 1320333"/>
              <a:gd name="T12" fmla="*/ 30652 w 4350925"/>
              <a:gd name="T13" fmla="*/ 4894 h 1320333"/>
              <a:gd name="T14" fmla="*/ 22207 w 4350925"/>
              <a:gd name="T15" fmla="*/ 7205 h 1320333"/>
              <a:gd name="T16" fmla="*/ 20274 w 4350925"/>
              <a:gd name="T17" fmla="*/ 3447 h 1320333"/>
              <a:gd name="T18" fmla="*/ 18700 w 4350925"/>
              <a:gd name="T19" fmla="*/ 6405 h 1320333"/>
              <a:gd name="T20" fmla="*/ 16556 w 4350925"/>
              <a:gd name="T21" fmla="*/ 3870 h 1320333"/>
              <a:gd name="T22" fmla="*/ 14762 w 4350925"/>
              <a:gd name="T23" fmla="*/ 6408 h 1320333"/>
              <a:gd name="T24" fmla="*/ 14329 w 4350925"/>
              <a:gd name="T25" fmla="*/ 7222 h 1320333"/>
              <a:gd name="T26" fmla="*/ 14326 w 4350925"/>
              <a:gd name="T27" fmla="*/ 7218 h 1320333"/>
              <a:gd name="T28" fmla="*/ 10350 w 4350925"/>
              <a:gd name="T29" fmla="*/ 9278 h 1320333"/>
              <a:gd name="T30" fmla="*/ 13505 w 4350925"/>
              <a:gd name="T31" fmla="*/ 5684 h 1320333"/>
              <a:gd name="T32" fmla="*/ 12400 w 4350925"/>
              <a:gd name="T33" fmla="*/ 3447 h 1320333"/>
              <a:gd name="T34" fmla="*/ 10822 w 4350925"/>
              <a:gd name="T35" fmla="*/ 6409 h 1320333"/>
              <a:gd name="T36" fmla="*/ 10396 w 4350925"/>
              <a:gd name="T37" fmla="*/ 7226 h 1320333"/>
              <a:gd name="T38" fmla="*/ 10389 w 4350925"/>
              <a:gd name="T39" fmla="*/ 7222 h 1320333"/>
              <a:gd name="T40" fmla="*/ 10379 w 4350925"/>
              <a:gd name="T41" fmla="*/ 7195 h 1320333"/>
              <a:gd name="T42" fmla="*/ 6907 w 4350925"/>
              <a:gd name="T43" fmla="*/ 4917 h 1320333"/>
              <a:gd name="T44" fmla="*/ 6799 w 4350925"/>
              <a:gd name="T45" fmla="*/ 4916 h 1320333"/>
              <a:gd name="T46" fmla="*/ 0 w 4350925"/>
              <a:gd name="T47" fmla="*/ 4161 h 1320333"/>
              <a:gd name="T48" fmla="*/ 7987 w 4350925"/>
              <a:gd name="T49" fmla="*/ 2511 h 1320333"/>
              <a:gd name="T50" fmla="*/ 8520 w 4350925"/>
              <a:gd name="T51" fmla="*/ 1892 h 1320333"/>
              <a:gd name="T52" fmla="*/ 10396 w 4350925"/>
              <a:gd name="T53" fmla="*/ 5573 h 1320333"/>
              <a:gd name="T54" fmla="*/ 11981 w 4350925"/>
              <a:gd name="T55" fmla="*/ 2627 h 1320333"/>
              <a:gd name="T56" fmla="*/ 12414 w 4350925"/>
              <a:gd name="T57" fmla="*/ 1813 h 1320333"/>
              <a:gd name="T58" fmla="*/ 14972 w 4350925"/>
              <a:gd name="T59" fmla="*/ 4405 h 1320333"/>
              <a:gd name="T60" fmla="*/ 15921 w 4350925"/>
              <a:gd name="T61" fmla="*/ 2626 h 1320333"/>
              <a:gd name="T62" fmla="*/ 16845 w 4350925"/>
              <a:gd name="T63" fmla="*/ 2773 h 1320333"/>
              <a:gd name="T64" fmla="*/ 17952 w 4350925"/>
              <a:gd name="T65" fmla="*/ 588 h 1320333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0" t="0" r="r" b="b"/>
            <a:pathLst>
              <a:path w="4350925" h="1320333">
                <a:moveTo>
                  <a:pt x="2911505" y="0"/>
                </a:moveTo>
                <a:lnTo>
                  <a:pt x="2779921" y="348834"/>
                </a:lnTo>
                <a:lnTo>
                  <a:pt x="2693817" y="250291"/>
                </a:lnTo>
                <a:lnTo>
                  <a:pt x="2433426" y="477813"/>
                </a:lnTo>
                <a:lnTo>
                  <a:pt x="2594688" y="794305"/>
                </a:lnTo>
                <a:lnTo>
                  <a:pt x="2818289" y="373772"/>
                </a:lnTo>
                <a:lnTo>
                  <a:pt x="2818271" y="373737"/>
                </a:lnTo>
                <a:lnTo>
                  <a:pt x="2879832" y="257957"/>
                </a:lnTo>
                <a:lnTo>
                  <a:pt x="3165635" y="818878"/>
                </a:lnTo>
                <a:lnTo>
                  <a:pt x="3326764" y="588760"/>
                </a:lnTo>
                <a:lnTo>
                  <a:pt x="3457892" y="588760"/>
                </a:lnTo>
                <a:lnTo>
                  <a:pt x="3457684" y="589057"/>
                </a:lnTo>
                <a:lnTo>
                  <a:pt x="4350925" y="589057"/>
                </a:lnTo>
                <a:lnTo>
                  <a:pt x="4350925" y="696470"/>
                </a:lnTo>
                <a:lnTo>
                  <a:pt x="3382473" y="696470"/>
                </a:lnTo>
                <a:lnTo>
                  <a:pt x="3152218" y="1025309"/>
                </a:lnTo>
                <a:lnTo>
                  <a:pt x="3151219" y="1027185"/>
                </a:lnTo>
                <a:lnTo>
                  <a:pt x="2877820" y="490608"/>
                </a:lnTo>
                <a:lnTo>
                  <a:pt x="2654218" y="911141"/>
                </a:lnTo>
                <a:lnTo>
                  <a:pt x="2654354" y="911406"/>
                </a:lnTo>
                <a:lnTo>
                  <a:pt x="2592792" y="1027185"/>
                </a:lnTo>
                <a:lnTo>
                  <a:pt x="2350011" y="550699"/>
                </a:lnTo>
                <a:lnTo>
                  <a:pt x="2233150" y="652808"/>
                </a:lnTo>
                <a:lnTo>
                  <a:pt x="2095397" y="911883"/>
                </a:lnTo>
                <a:lnTo>
                  <a:pt x="2095430" y="911947"/>
                </a:lnTo>
                <a:lnTo>
                  <a:pt x="2033869" y="1027726"/>
                </a:lnTo>
                <a:lnTo>
                  <a:pt x="2033560" y="1027120"/>
                </a:lnTo>
                <a:lnTo>
                  <a:pt x="2033526" y="1027185"/>
                </a:lnTo>
                <a:lnTo>
                  <a:pt x="1963031" y="888830"/>
                </a:lnTo>
                <a:lnTo>
                  <a:pt x="1469190" y="1320333"/>
                </a:lnTo>
                <a:lnTo>
                  <a:pt x="1409650" y="1252192"/>
                </a:lnTo>
                <a:lnTo>
                  <a:pt x="1917011" y="808876"/>
                </a:lnTo>
                <a:lnTo>
                  <a:pt x="1920665" y="805683"/>
                </a:lnTo>
                <a:lnTo>
                  <a:pt x="1760126" y="490608"/>
                </a:lnTo>
                <a:lnTo>
                  <a:pt x="1536131" y="911883"/>
                </a:lnTo>
                <a:lnTo>
                  <a:pt x="1536163" y="911947"/>
                </a:lnTo>
                <a:lnTo>
                  <a:pt x="1475601" y="1025847"/>
                </a:lnTo>
                <a:lnTo>
                  <a:pt x="1475601" y="1028305"/>
                </a:lnTo>
                <a:lnTo>
                  <a:pt x="1474962" y="1027050"/>
                </a:lnTo>
                <a:lnTo>
                  <a:pt x="1474602" y="1027726"/>
                </a:lnTo>
                <a:lnTo>
                  <a:pt x="1473322" y="1025216"/>
                </a:lnTo>
                <a:lnTo>
                  <a:pt x="1473322" y="1023833"/>
                </a:lnTo>
                <a:lnTo>
                  <a:pt x="1186408" y="460732"/>
                </a:lnTo>
                <a:lnTo>
                  <a:pt x="980427" y="699667"/>
                </a:lnTo>
                <a:lnTo>
                  <a:pt x="965252" y="699667"/>
                </a:lnTo>
                <a:lnTo>
                  <a:pt x="965128" y="699560"/>
                </a:lnTo>
                <a:lnTo>
                  <a:pt x="0" y="699560"/>
                </a:lnTo>
                <a:lnTo>
                  <a:pt x="0" y="592147"/>
                </a:lnTo>
                <a:lnTo>
                  <a:pt x="931300" y="592147"/>
                </a:lnTo>
                <a:lnTo>
                  <a:pt x="1133726" y="357336"/>
                </a:lnTo>
                <a:lnTo>
                  <a:pt x="1133618" y="357124"/>
                </a:lnTo>
                <a:lnTo>
                  <a:pt x="1209387" y="269232"/>
                </a:lnTo>
                <a:lnTo>
                  <a:pt x="1475601" y="791707"/>
                </a:lnTo>
                <a:lnTo>
                  <a:pt x="1475601" y="793089"/>
                </a:lnTo>
                <a:lnTo>
                  <a:pt x="1476599" y="795047"/>
                </a:lnTo>
                <a:lnTo>
                  <a:pt x="1700595" y="373772"/>
                </a:lnTo>
                <a:lnTo>
                  <a:pt x="1700576" y="373737"/>
                </a:lnTo>
                <a:lnTo>
                  <a:pt x="1762138" y="257957"/>
                </a:lnTo>
                <a:lnTo>
                  <a:pt x="2004081" y="732797"/>
                </a:lnTo>
                <a:lnTo>
                  <a:pt x="2125267" y="626908"/>
                </a:lnTo>
                <a:lnTo>
                  <a:pt x="2259862" y="373772"/>
                </a:lnTo>
                <a:lnTo>
                  <a:pt x="2259844" y="373737"/>
                </a:lnTo>
                <a:lnTo>
                  <a:pt x="2321404" y="257957"/>
                </a:lnTo>
                <a:lnTo>
                  <a:pt x="2391061" y="394666"/>
                </a:lnTo>
                <a:lnTo>
                  <a:pt x="2634278" y="182150"/>
                </a:lnTo>
                <a:lnTo>
                  <a:pt x="2548175" y="83608"/>
                </a:lnTo>
                <a:lnTo>
                  <a:pt x="2911505" y="0"/>
                </a:lnTo>
                <a:close/>
              </a:path>
            </a:pathLst>
          </a:custGeom>
          <a:solidFill>
            <a:srgbClr val="C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anchor="ctr"/>
          <a:lstStyle/>
          <a:p>
            <a:endParaRPr lang="zh-CN" altLang="en-US" sz="1013"/>
          </a:p>
        </p:txBody>
      </p:sp>
      <p:sp>
        <p:nvSpPr>
          <p:cNvPr id="39" name="文本框 2">
            <a:extLst>
              <a:ext uri="{FF2B5EF4-FFF2-40B4-BE49-F238E27FC236}">
                <a16:creationId xmlns:a16="http://schemas.microsoft.com/office/drawing/2014/main" id="{7EBAFFEC-B1FD-4663-8D9A-52F94AF392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2077" y="853168"/>
            <a:ext cx="3906839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400" dirty="0">
                <a:solidFill>
                  <a:srgbClr val="0A7A98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我们在路上</a:t>
            </a:r>
          </a:p>
        </p:txBody>
      </p:sp>
      <p:sp>
        <p:nvSpPr>
          <p:cNvPr id="40" name="KSO_Shape">
            <a:extLst>
              <a:ext uri="{FF2B5EF4-FFF2-40B4-BE49-F238E27FC236}">
                <a16:creationId xmlns:a16="http://schemas.microsoft.com/office/drawing/2014/main" id="{93DE75CD-FC54-4F74-A1A4-174BDF25A355}"/>
              </a:ext>
            </a:extLst>
          </p:cNvPr>
          <p:cNvSpPr/>
          <p:nvPr/>
        </p:nvSpPr>
        <p:spPr bwMode="auto">
          <a:xfrm>
            <a:off x="4270795" y="-1843"/>
            <a:ext cx="695819" cy="635415"/>
          </a:xfrm>
          <a:custGeom>
            <a:avLst/>
            <a:gdLst>
              <a:gd name="T0" fmla="*/ 197822 w 2390775"/>
              <a:gd name="T1" fmla="*/ 473006 h 2365376"/>
              <a:gd name="T2" fmla="*/ 188627 w 2390775"/>
              <a:gd name="T3" fmla="*/ 451653 h 2365376"/>
              <a:gd name="T4" fmla="*/ 411992 w 2390775"/>
              <a:gd name="T5" fmla="*/ 449002 h 2365376"/>
              <a:gd name="T6" fmla="*/ 379315 w 2390775"/>
              <a:gd name="T7" fmla="*/ 466207 h 2365376"/>
              <a:gd name="T8" fmla="*/ 388680 w 2390775"/>
              <a:gd name="T9" fmla="*/ 445359 h 2365376"/>
              <a:gd name="T10" fmla="*/ 209957 w 2390775"/>
              <a:gd name="T11" fmla="*/ 423620 h 2365376"/>
              <a:gd name="T12" fmla="*/ 207511 w 2390775"/>
              <a:gd name="T13" fmla="*/ 380306 h 2365376"/>
              <a:gd name="T14" fmla="*/ 189469 w 2390775"/>
              <a:gd name="T15" fmla="*/ 356157 h 2365376"/>
              <a:gd name="T16" fmla="*/ 192567 w 2390775"/>
              <a:gd name="T17" fmla="*/ 367741 h 2365376"/>
              <a:gd name="T18" fmla="*/ 186272 w 2390775"/>
              <a:gd name="T19" fmla="*/ 373379 h 2365376"/>
              <a:gd name="T20" fmla="*/ 173879 w 2390775"/>
              <a:gd name="T21" fmla="*/ 356362 h 2365376"/>
              <a:gd name="T22" fmla="*/ 365292 w 2390775"/>
              <a:gd name="T23" fmla="*/ 325192 h 2365376"/>
              <a:gd name="T24" fmla="*/ 367317 w 2390775"/>
              <a:gd name="T25" fmla="*/ 330643 h 2365376"/>
              <a:gd name="T26" fmla="*/ 352237 w 2390775"/>
              <a:gd name="T27" fmla="*/ 344628 h 2365376"/>
              <a:gd name="T28" fmla="*/ 354160 w 2390775"/>
              <a:gd name="T29" fmla="*/ 322724 h 2365376"/>
              <a:gd name="T30" fmla="*/ 312448 w 2390775"/>
              <a:gd name="T31" fmla="*/ 269371 h 2365376"/>
              <a:gd name="T32" fmla="*/ 317832 w 2390775"/>
              <a:gd name="T33" fmla="*/ 366900 h 2365376"/>
              <a:gd name="T34" fmla="*/ 205386 w 2390775"/>
              <a:gd name="T35" fmla="*/ 458724 h 2365376"/>
              <a:gd name="T36" fmla="*/ 192689 w 2390775"/>
              <a:gd name="T37" fmla="*/ 323282 h 2365376"/>
              <a:gd name="T38" fmla="*/ 170140 w 2390775"/>
              <a:gd name="T39" fmla="*/ 351410 h 2365376"/>
              <a:gd name="T40" fmla="*/ 193502 w 2390775"/>
              <a:gd name="T41" fmla="*/ 279766 h 2365376"/>
              <a:gd name="T42" fmla="*/ 276794 w 2390775"/>
              <a:gd name="T43" fmla="*/ 297804 h 2365376"/>
              <a:gd name="T44" fmla="*/ 242704 w 2390775"/>
              <a:gd name="T45" fmla="*/ 174658 h 2365376"/>
              <a:gd name="T46" fmla="*/ 298613 w 2390775"/>
              <a:gd name="T47" fmla="*/ 169459 h 2365376"/>
              <a:gd name="T48" fmla="*/ 291981 w 2390775"/>
              <a:gd name="T49" fmla="*/ 184243 h 2365376"/>
              <a:gd name="T50" fmla="*/ 300857 w 2390775"/>
              <a:gd name="T51" fmla="*/ 188933 h 2365376"/>
              <a:gd name="T52" fmla="*/ 298204 w 2390775"/>
              <a:gd name="T53" fmla="*/ 221969 h 2365376"/>
              <a:gd name="T54" fmla="*/ 269945 w 2390775"/>
              <a:gd name="T55" fmla="*/ 248785 h 2365376"/>
              <a:gd name="T56" fmla="*/ 238420 w 2390775"/>
              <a:gd name="T57" fmla="*/ 217687 h 2365376"/>
              <a:gd name="T58" fmla="*/ 237094 w 2390775"/>
              <a:gd name="T59" fmla="*/ 196071 h 2365376"/>
              <a:gd name="T60" fmla="*/ 244643 w 2390775"/>
              <a:gd name="T61" fmla="*/ 164361 h 2365376"/>
              <a:gd name="T62" fmla="*/ 198186 w 2390775"/>
              <a:gd name="T63" fmla="*/ 144697 h 2365376"/>
              <a:gd name="T64" fmla="*/ 112508 w 2390775"/>
              <a:gd name="T65" fmla="*/ 205681 h 2365376"/>
              <a:gd name="T66" fmla="*/ 69112 w 2390775"/>
              <a:gd name="T67" fmla="*/ 302868 h 2365376"/>
              <a:gd name="T68" fmla="*/ 82425 w 2390775"/>
              <a:gd name="T69" fmla="*/ 411580 h 2365376"/>
              <a:gd name="T70" fmla="*/ 147268 w 2390775"/>
              <a:gd name="T71" fmla="*/ 494285 h 2365376"/>
              <a:gd name="T72" fmla="*/ 246463 w 2390775"/>
              <a:gd name="T73" fmla="*/ 533343 h 2365376"/>
              <a:gd name="T74" fmla="*/ 353686 w 2390775"/>
              <a:gd name="T75" fmla="*/ 514477 h 2365376"/>
              <a:gd name="T76" fmla="*/ 432859 w 2390775"/>
              <a:gd name="T77" fmla="*/ 445641 h 2365376"/>
              <a:gd name="T78" fmla="*/ 466907 w 2390775"/>
              <a:gd name="T79" fmla="*/ 343762 h 2365376"/>
              <a:gd name="T80" fmla="*/ 442921 w 2390775"/>
              <a:gd name="T81" fmla="*/ 237805 h 2365376"/>
              <a:gd name="T82" fmla="*/ 370558 w 2390775"/>
              <a:gd name="T83" fmla="*/ 161625 h 2365376"/>
              <a:gd name="T84" fmla="*/ 266993 w 2390775"/>
              <a:gd name="T85" fmla="*/ 132459 h 2365376"/>
              <a:gd name="T86" fmla="*/ 317810 w 2390775"/>
              <a:gd name="T87" fmla="*/ 101559 h 2365376"/>
              <a:gd name="T88" fmla="*/ 472700 w 2390775"/>
              <a:gd name="T89" fmla="*/ 216490 h 2365376"/>
              <a:gd name="T90" fmla="*/ 499429 w 2390775"/>
              <a:gd name="T91" fmla="*/ 377620 h 2365376"/>
              <a:gd name="T92" fmla="*/ 398202 w 2390775"/>
              <a:gd name="T93" fmla="*/ 530794 h 2365376"/>
              <a:gd name="T94" fmla="*/ 207537 w 2390775"/>
              <a:gd name="T95" fmla="*/ 563325 h 2365376"/>
              <a:gd name="T96" fmla="*/ 35369 w 2390775"/>
              <a:gd name="T97" fmla="*/ 382413 h 2365376"/>
              <a:gd name="T98" fmla="*/ 80799 w 2390775"/>
              <a:gd name="T99" fmla="*/ 187120 h 2365376"/>
              <a:gd name="T100" fmla="*/ 497559 w 2390775"/>
              <a:gd name="T101" fmla="*/ 51593 h 2365376"/>
              <a:gd name="T102" fmla="*/ 469280 w 2390775"/>
              <a:gd name="T103" fmla="*/ 91663 h 2365376"/>
              <a:gd name="T104" fmla="*/ 497966 w 2390775"/>
              <a:gd name="T105" fmla="*/ 137444 h 2365376"/>
              <a:gd name="T106" fmla="*/ 552396 w 2390775"/>
              <a:gd name="T107" fmla="*/ 122455 h 2365376"/>
              <a:gd name="T108" fmla="*/ 557465 w 2390775"/>
              <a:gd name="T109" fmla="*/ 74940 h 2365376"/>
              <a:gd name="T110" fmla="*/ 547946 w 2390775"/>
              <a:gd name="T111" fmla="*/ 30453 h 2365376"/>
              <a:gd name="T112" fmla="*/ 569832 w 2390775"/>
              <a:gd name="T113" fmla="*/ 47818 h 2365376"/>
              <a:gd name="T114" fmla="*/ 572262 w 2390775"/>
              <a:gd name="T115" fmla="*/ 138157 h 2365376"/>
              <a:gd name="T116" fmla="*/ 513980 w 2390775"/>
              <a:gd name="T117" fmla="*/ 166298 h 2365376"/>
              <a:gd name="T118" fmla="*/ 466442 w 2390775"/>
              <a:gd name="T119" fmla="*/ 146722 h 2365376"/>
              <a:gd name="T120" fmla="*/ 420931 w 2390775"/>
              <a:gd name="T121" fmla="*/ 83609 h 2365376"/>
              <a:gd name="T122" fmla="*/ 501919 w 2390775"/>
              <a:gd name="T123" fmla="*/ 23859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="ctr"/>
          <a:lstStyle/>
          <a:p>
            <a:endParaRPr lang="zh-CN" altLang="en-US" sz="1351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椭圆 13">
            <a:extLst>
              <a:ext uri="{FF2B5EF4-FFF2-40B4-BE49-F238E27FC236}">
                <a16:creationId xmlns:a16="http://schemas.microsoft.com/office/drawing/2014/main" id="{6C52C62B-C545-4F0B-ADA1-29B26F4A9D72}"/>
              </a:ext>
            </a:extLst>
          </p:cNvPr>
          <p:cNvSpPr/>
          <p:nvPr/>
        </p:nvSpPr>
        <p:spPr>
          <a:xfrm>
            <a:off x="5404703" y="4170913"/>
            <a:ext cx="845417" cy="783880"/>
          </a:xfrm>
          <a:custGeom>
            <a:avLst/>
            <a:gdLst/>
            <a:ahLst/>
            <a:cxnLst/>
            <a:rect l="l" t="t" r="r" b="b"/>
            <a:pathLst>
              <a:path w="1502962" h="1393564">
                <a:moveTo>
                  <a:pt x="721705" y="0"/>
                </a:moveTo>
                <a:cubicBezTo>
                  <a:pt x="940434" y="0"/>
                  <a:pt x="1117749" y="177315"/>
                  <a:pt x="1117749" y="396044"/>
                </a:cubicBezTo>
                <a:cubicBezTo>
                  <a:pt x="1117749" y="543784"/>
                  <a:pt x="1036853" y="672629"/>
                  <a:pt x="916059" y="739148"/>
                </a:cubicBezTo>
                <a:cubicBezTo>
                  <a:pt x="1228745" y="806914"/>
                  <a:pt x="1468249" y="1069578"/>
                  <a:pt x="1502962" y="1393564"/>
                </a:cubicBezTo>
                <a:lnTo>
                  <a:pt x="0" y="1393564"/>
                </a:lnTo>
                <a:cubicBezTo>
                  <a:pt x="33240" y="1083322"/>
                  <a:pt x="254267" y="829309"/>
                  <a:pt x="548042" y="750378"/>
                </a:cubicBezTo>
                <a:cubicBezTo>
                  <a:pt x="416051" y="687270"/>
                  <a:pt x="325661" y="552213"/>
                  <a:pt x="325661" y="396044"/>
                </a:cubicBezTo>
                <a:cubicBezTo>
                  <a:pt x="325661" y="177315"/>
                  <a:pt x="502976" y="0"/>
                  <a:pt x="721705" y="0"/>
                </a:cubicBezTo>
                <a:close/>
              </a:path>
            </a:pathLst>
          </a:custGeom>
          <a:solidFill>
            <a:srgbClr val="2B2A2A"/>
          </a:solidFill>
          <a:ln w="38100">
            <a:solidFill>
              <a:srgbClr val="2B2A2A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zh-CN" altLang="en-US" sz="1200" dirty="0">
                <a:solidFill>
                  <a:srgbClr val="2B2A2A"/>
                </a:solidFill>
                <a:latin typeface="+mn-ea"/>
              </a:rPr>
              <a:t>标题</a:t>
            </a:r>
          </a:p>
        </p:txBody>
      </p:sp>
      <p:sp>
        <p:nvSpPr>
          <p:cNvPr id="22" name="椭圆 12">
            <a:extLst>
              <a:ext uri="{FF2B5EF4-FFF2-40B4-BE49-F238E27FC236}">
                <a16:creationId xmlns:a16="http://schemas.microsoft.com/office/drawing/2014/main" id="{30BECF9C-15E0-4264-B95F-4B900D15FCBD}"/>
              </a:ext>
            </a:extLst>
          </p:cNvPr>
          <p:cNvSpPr/>
          <p:nvPr/>
        </p:nvSpPr>
        <p:spPr>
          <a:xfrm>
            <a:off x="4234242" y="4170913"/>
            <a:ext cx="845417" cy="783880"/>
          </a:xfrm>
          <a:custGeom>
            <a:avLst/>
            <a:gdLst/>
            <a:ahLst/>
            <a:cxnLst/>
            <a:rect l="l" t="t" r="r" b="b"/>
            <a:pathLst>
              <a:path w="1502962" h="1393564">
                <a:moveTo>
                  <a:pt x="736593" y="0"/>
                </a:moveTo>
                <a:cubicBezTo>
                  <a:pt x="955322" y="0"/>
                  <a:pt x="1132637" y="177315"/>
                  <a:pt x="1132637" y="396044"/>
                </a:cubicBezTo>
                <a:cubicBezTo>
                  <a:pt x="1132637" y="545894"/>
                  <a:pt x="1049414" y="676307"/>
                  <a:pt x="925774" y="741955"/>
                </a:cubicBezTo>
                <a:cubicBezTo>
                  <a:pt x="1233780" y="812467"/>
                  <a:pt x="1468616" y="1072999"/>
                  <a:pt x="1502962" y="1393564"/>
                </a:cubicBezTo>
                <a:lnTo>
                  <a:pt x="0" y="1393564"/>
                </a:lnTo>
                <a:cubicBezTo>
                  <a:pt x="33610" y="1079873"/>
                  <a:pt x="259205" y="823667"/>
                  <a:pt x="557757" y="747571"/>
                </a:cubicBezTo>
                <a:cubicBezTo>
                  <a:pt x="428521" y="683629"/>
                  <a:pt x="340549" y="550110"/>
                  <a:pt x="340549" y="396044"/>
                </a:cubicBezTo>
                <a:cubicBezTo>
                  <a:pt x="340549" y="177315"/>
                  <a:pt x="517864" y="0"/>
                  <a:pt x="736593" y="0"/>
                </a:cubicBezTo>
                <a:close/>
              </a:path>
            </a:pathLst>
          </a:custGeom>
          <a:solidFill>
            <a:srgbClr val="2B2A2A"/>
          </a:solidFill>
          <a:ln w="38100">
            <a:solidFill>
              <a:srgbClr val="2B2A2A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zh-CN" altLang="en-US" sz="1200" dirty="0">
                <a:solidFill>
                  <a:srgbClr val="2B2A2A"/>
                </a:solidFill>
                <a:latin typeface="+mn-ea"/>
              </a:rPr>
              <a:t>标题</a:t>
            </a:r>
          </a:p>
        </p:txBody>
      </p:sp>
      <p:sp>
        <p:nvSpPr>
          <p:cNvPr id="23" name="椭圆 11">
            <a:extLst>
              <a:ext uri="{FF2B5EF4-FFF2-40B4-BE49-F238E27FC236}">
                <a16:creationId xmlns:a16="http://schemas.microsoft.com/office/drawing/2014/main" id="{2B745D57-CF99-46F9-9EC9-1FE93B4E65B7}"/>
              </a:ext>
            </a:extLst>
          </p:cNvPr>
          <p:cNvSpPr/>
          <p:nvPr/>
        </p:nvSpPr>
        <p:spPr>
          <a:xfrm>
            <a:off x="3100351" y="4170913"/>
            <a:ext cx="845417" cy="783880"/>
          </a:xfrm>
          <a:custGeom>
            <a:avLst/>
            <a:gdLst/>
            <a:ahLst/>
            <a:cxnLst/>
            <a:rect l="l" t="t" r="r" b="b"/>
            <a:pathLst>
              <a:path w="1502962" h="1393564">
                <a:moveTo>
                  <a:pt x="751481" y="0"/>
                </a:moveTo>
                <a:cubicBezTo>
                  <a:pt x="970210" y="0"/>
                  <a:pt x="1147525" y="177315"/>
                  <a:pt x="1147525" y="396044"/>
                </a:cubicBezTo>
                <a:cubicBezTo>
                  <a:pt x="1147525" y="548003"/>
                  <a:pt x="1061942" y="679974"/>
                  <a:pt x="935490" y="744763"/>
                </a:cubicBezTo>
                <a:cubicBezTo>
                  <a:pt x="1238785" y="818053"/>
                  <a:pt x="1468984" y="1076431"/>
                  <a:pt x="1502962" y="1393564"/>
                </a:cubicBezTo>
                <a:lnTo>
                  <a:pt x="0" y="1393564"/>
                </a:lnTo>
                <a:cubicBezTo>
                  <a:pt x="33979" y="1076431"/>
                  <a:pt x="264178" y="818053"/>
                  <a:pt x="567473" y="744763"/>
                </a:cubicBezTo>
                <a:cubicBezTo>
                  <a:pt x="441020" y="679974"/>
                  <a:pt x="355437" y="548003"/>
                  <a:pt x="355437" y="396044"/>
                </a:cubicBezTo>
                <a:cubicBezTo>
                  <a:pt x="355437" y="177315"/>
                  <a:pt x="532752" y="0"/>
                  <a:pt x="751481" y="0"/>
                </a:cubicBezTo>
                <a:close/>
              </a:path>
            </a:pathLst>
          </a:custGeom>
          <a:solidFill>
            <a:srgbClr val="2B2A2A"/>
          </a:solidFill>
          <a:ln w="38100">
            <a:solidFill>
              <a:srgbClr val="2B2A2A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zh-CN" altLang="en-US" sz="1200" dirty="0">
                <a:solidFill>
                  <a:srgbClr val="2B2A2A"/>
                </a:solidFill>
                <a:latin typeface="+mn-ea"/>
              </a:rPr>
              <a:t>标题</a:t>
            </a:r>
          </a:p>
        </p:txBody>
      </p:sp>
      <p:sp>
        <p:nvSpPr>
          <p:cNvPr id="24" name="椭圆 10">
            <a:extLst>
              <a:ext uri="{FF2B5EF4-FFF2-40B4-BE49-F238E27FC236}">
                <a16:creationId xmlns:a16="http://schemas.microsoft.com/office/drawing/2014/main" id="{CFCBB7A5-2912-4E8C-98C7-5EB7B21660A3}"/>
              </a:ext>
            </a:extLst>
          </p:cNvPr>
          <p:cNvSpPr/>
          <p:nvPr/>
        </p:nvSpPr>
        <p:spPr>
          <a:xfrm>
            <a:off x="1929890" y="4170913"/>
            <a:ext cx="845417" cy="783880"/>
          </a:xfrm>
          <a:custGeom>
            <a:avLst/>
            <a:gdLst/>
            <a:ahLst/>
            <a:cxnLst/>
            <a:rect l="l" t="t" r="r" b="b"/>
            <a:pathLst>
              <a:path w="1502962" h="1393564">
                <a:moveTo>
                  <a:pt x="766369" y="0"/>
                </a:moveTo>
                <a:cubicBezTo>
                  <a:pt x="985098" y="0"/>
                  <a:pt x="1162413" y="177315"/>
                  <a:pt x="1162413" y="396044"/>
                </a:cubicBezTo>
                <a:cubicBezTo>
                  <a:pt x="1162413" y="550110"/>
                  <a:pt x="1074441" y="683629"/>
                  <a:pt x="945205" y="747570"/>
                </a:cubicBezTo>
                <a:cubicBezTo>
                  <a:pt x="1243758" y="823667"/>
                  <a:pt x="1469352" y="1079873"/>
                  <a:pt x="1502962" y="1393564"/>
                </a:cubicBezTo>
                <a:lnTo>
                  <a:pt x="0" y="1393564"/>
                </a:lnTo>
                <a:cubicBezTo>
                  <a:pt x="34346" y="1073000"/>
                  <a:pt x="269183" y="812468"/>
                  <a:pt x="577188" y="741955"/>
                </a:cubicBezTo>
                <a:cubicBezTo>
                  <a:pt x="453549" y="676307"/>
                  <a:pt x="370325" y="545894"/>
                  <a:pt x="370325" y="396044"/>
                </a:cubicBezTo>
                <a:cubicBezTo>
                  <a:pt x="370325" y="177315"/>
                  <a:pt x="547640" y="0"/>
                  <a:pt x="766369" y="0"/>
                </a:cubicBezTo>
                <a:close/>
              </a:path>
            </a:pathLst>
          </a:custGeom>
          <a:solidFill>
            <a:srgbClr val="2B2A2A"/>
          </a:solidFill>
          <a:ln w="38100">
            <a:solidFill>
              <a:srgbClr val="2B2A2A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zh-CN" altLang="en-US" sz="1200" dirty="0">
                <a:solidFill>
                  <a:srgbClr val="2B2A2A"/>
                </a:solidFill>
                <a:latin typeface="+mn-ea"/>
              </a:rPr>
              <a:t>标题</a:t>
            </a:r>
          </a:p>
        </p:txBody>
      </p:sp>
      <p:sp>
        <p:nvSpPr>
          <p:cNvPr id="25" name="椭圆 12">
            <a:extLst>
              <a:ext uri="{FF2B5EF4-FFF2-40B4-BE49-F238E27FC236}">
                <a16:creationId xmlns:a16="http://schemas.microsoft.com/office/drawing/2014/main" id="{03C9787A-8053-4448-9212-5556EFBE4E5B}"/>
              </a:ext>
            </a:extLst>
          </p:cNvPr>
          <p:cNvSpPr/>
          <p:nvPr/>
        </p:nvSpPr>
        <p:spPr>
          <a:xfrm>
            <a:off x="6532418" y="4170913"/>
            <a:ext cx="845417" cy="783880"/>
          </a:xfrm>
          <a:custGeom>
            <a:avLst/>
            <a:gdLst/>
            <a:ahLst/>
            <a:cxnLst/>
            <a:rect l="l" t="t" r="r" b="b"/>
            <a:pathLst>
              <a:path w="1502962" h="1393564">
                <a:moveTo>
                  <a:pt x="736593" y="0"/>
                </a:moveTo>
                <a:cubicBezTo>
                  <a:pt x="955322" y="0"/>
                  <a:pt x="1132637" y="177315"/>
                  <a:pt x="1132637" y="396044"/>
                </a:cubicBezTo>
                <a:cubicBezTo>
                  <a:pt x="1132637" y="545894"/>
                  <a:pt x="1049414" y="676307"/>
                  <a:pt x="925774" y="741955"/>
                </a:cubicBezTo>
                <a:cubicBezTo>
                  <a:pt x="1233780" y="812467"/>
                  <a:pt x="1468616" y="1072999"/>
                  <a:pt x="1502962" y="1393564"/>
                </a:cubicBezTo>
                <a:lnTo>
                  <a:pt x="0" y="1393564"/>
                </a:lnTo>
                <a:cubicBezTo>
                  <a:pt x="33610" y="1079873"/>
                  <a:pt x="259205" y="823667"/>
                  <a:pt x="557757" y="747571"/>
                </a:cubicBezTo>
                <a:cubicBezTo>
                  <a:pt x="428521" y="683629"/>
                  <a:pt x="340549" y="550110"/>
                  <a:pt x="340549" y="396044"/>
                </a:cubicBezTo>
                <a:cubicBezTo>
                  <a:pt x="340549" y="177315"/>
                  <a:pt x="517864" y="0"/>
                  <a:pt x="736593" y="0"/>
                </a:cubicBezTo>
                <a:close/>
              </a:path>
            </a:pathLst>
          </a:custGeom>
          <a:solidFill>
            <a:srgbClr val="2B2A2A"/>
          </a:solidFill>
          <a:ln w="38100">
            <a:solidFill>
              <a:srgbClr val="2B2A2A"/>
            </a:solidFill>
          </a:ln>
          <a:effectLst/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b"/>
          <a:lstStyle/>
          <a:p>
            <a:pPr algn="ctr">
              <a:defRPr/>
            </a:pPr>
            <a:r>
              <a:rPr lang="zh-CN" altLang="en-US" sz="1200" dirty="0">
                <a:solidFill>
                  <a:srgbClr val="2B2A2A"/>
                </a:solidFill>
                <a:latin typeface="+mn-ea"/>
              </a:rPr>
              <a:t>标题</a:t>
            </a:r>
          </a:p>
        </p:txBody>
      </p:sp>
      <p:sp>
        <p:nvSpPr>
          <p:cNvPr id="26" name="KSO_GT1.1">
            <a:extLst>
              <a:ext uri="{FF2B5EF4-FFF2-40B4-BE49-F238E27FC236}">
                <a16:creationId xmlns:a16="http://schemas.microsoft.com/office/drawing/2014/main" id="{8A3CEDE0-A76B-4AF1-8B80-FA87D0984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0488" y="1534720"/>
            <a:ext cx="1940719" cy="1665684"/>
          </a:xfrm>
          <a:prstGeom prst="wedgeEllipseCallout">
            <a:avLst>
              <a:gd name="adj1" fmla="val -20833"/>
              <a:gd name="adj2" fmla="val 62500"/>
            </a:avLst>
          </a:prstGeom>
          <a:noFill/>
          <a:ln w="9525">
            <a:solidFill>
              <a:srgbClr val="2B2A2A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30000"/>
              </a:lnSpc>
              <a:spcBef>
                <a:spcPct val="0"/>
              </a:spcBef>
              <a:buFont typeface="Arial" pitchFamily="34" charset="0"/>
              <a:buNone/>
            </a:pPr>
            <a:r>
              <a:rPr lang="zh-CN" altLang="en-US" sz="2100" dirty="0">
                <a:solidFill>
                  <a:srgbClr val="C53D3D"/>
                </a:solidFill>
                <a:latin typeface="华文琥珀" panose="02010800040101010101" pitchFamily="2" charset="-122"/>
                <a:ea typeface="华文琥珀" panose="02010800040101010101" pitchFamily="2" charset="-122"/>
              </a:rPr>
              <a:t>提问环节</a:t>
            </a:r>
            <a:endParaRPr lang="en-US" altLang="zh-CN" sz="2100" dirty="0">
              <a:solidFill>
                <a:srgbClr val="C53D3D"/>
              </a:solidFill>
              <a:latin typeface="华文琥珀" panose="02010800040101010101" pitchFamily="2" charset="-122"/>
              <a:ea typeface="华文琥珀" panose="02010800040101010101" pitchFamily="2" charset="-122"/>
            </a:endParaRPr>
          </a:p>
        </p:txBody>
      </p:sp>
      <p:sp>
        <p:nvSpPr>
          <p:cNvPr id="27" name="矩形 5">
            <a:extLst>
              <a:ext uri="{FF2B5EF4-FFF2-40B4-BE49-F238E27FC236}">
                <a16:creationId xmlns:a16="http://schemas.microsoft.com/office/drawing/2014/main" id="{CA1DE1D9-83BC-431E-98DD-713D990023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645825"/>
            <a:ext cx="9144000" cy="497681"/>
          </a:xfrm>
          <a:prstGeom prst="rect">
            <a:avLst/>
          </a:prstGeom>
          <a:solidFill>
            <a:srgbClr val="24242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itchFamily="34" charset="0"/>
              <a:buChar char="•"/>
              <a:defRPr sz="28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4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 sz="2000"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itchFamily="34" charset="0"/>
              <a:buChar char="•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  <a:sym typeface="Calibri" pitchFamily="34" charset="0"/>
              </a:defRPr>
            </a:lvl9pPr>
          </a:lstStyle>
          <a:p>
            <a:pPr algn="ctr" eaLnBrk="1" hangingPunct="1">
              <a:lnSpc>
                <a:spcPct val="100000"/>
              </a:lnSpc>
              <a:spcBef>
                <a:spcPct val="0"/>
              </a:spcBef>
              <a:buFont typeface="Arial" pitchFamily="34" charset="0"/>
              <a:buNone/>
            </a:pPr>
            <a:endParaRPr lang="zh-CN" altLang="en-US" sz="1351">
              <a:solidFill>
                <a:srgbClr val="FFFFFF"/>
              </a:solidFill>
              <a:latin typeface="宋体" pitchFamily="2" charset="-122"/>
              <a:sym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430900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F8F8">
            <a:alpha val="84000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>
            <a:extLst>
              <a:ext uri="{FF2B5EF4-FFF2-40B4-BE49-F238E27FC236}">
                <a16:creationId xmlns:a16="http://schemas.microsoft.com/office/drawing/2014/main" id="{B88294C4-C4C6-4F69-8987-A003B290A878}"/>
              </a:ext>
            </a:extLst>
          </p:cNvPr>
          <p:cNvGrpSpPr/>
          <p:nvPr/>
        </p:nvGrpSpPr>
        <p:grpSpPr>
          <a:xfrm>
            <a:off x="1172342" y="291402"/>
            <a:ext cx="5644731" cy="4626823"/>
            <a:chOff x="3415782" y="1782756"/>
            <a:chExt cx="4671461" cy="3829063"/>
          </a:xfrm>
          <a:solidFill>
            <a:srgbClr val="DCE0E6"/>
          </a:solidFill>
        </p:grpSpPr>
        <p:sp>
          <p:nvSpPr>
            <p:cNvPr id="46" name="Freeform 6">
              <a:extLst>
                <a:ext uri="{FF2B5EF4-FFF2-40B4-BE49-F238E27FC236}">
                  <a16:creationId xmlns:a16="http://schemas.microsoft.com/office/drawing/2014/main" id="{056ECE0A-BAFF-4B5D-8569-8FBADE1C91C8}"/>
                </a:ext>
              </a:extLst>
            </p:cNvPr>
            <p:cNvSpPr/>
            <p:nvPr/>
          </p:nvSpPr>
          <p:spPr bwMode="auto">
            <a:xfrm>
              <a:off x="5375814" y="1827942"/>
              <a:ext cx="2046646" cy="1731566"/>
            </a:xfrm>
            <a:custGeom>
              <a:avLst/>
              <a:gdLst>
                <a:gd name="T0" fmla="*/ 672 w 714"/>
                <a:gd name="T1" fmla="*/ 52 h 609"/>
                <a:gd name="T2" fmla="*/ 632 w 714"/>
                <a:gd name="T3" fmla="*/ 59 h 609"/>
                <a:gd name="T4" fmla="*/ 608 w 714"/>
                <a:gd name="T5" fmla="*/ 29 h 609"/>
                <a:gd name="T6" fmla="*/ 584 w 714"/>
                <a:gd name="T7" fmla="*/ 30 h 609"/>
                <a:gd name="T8" fmla="*/ 564 w 714"/>
                <a:gd name="T9" fmla="*/ 11 h 609"/>
                <a:gd name="T10" fmla="*/ 570 w 714"/>
                <a:gd name="T11" fmla="*/ 23 h 609"/>
                <a:gd name="T12" fmla="*/ 574 w 714"/>
                <a:gd name="T13" fmla="*/ 42 h 609"/>
                <a:gd name="T14" fmla="*/ 552 w 714"/>
                <a:gd name="T15" fmla="*/ 122 h 609"/>
                <a:gd name="T16" fmla="*/ 490 w 714"/>
                <a:gd name="T17" fmla="*/ 158 h 609"/>
                <a:gd name="T18" fmla="*/ 522 w 714"/>
                <a:gd name="T19" fmla="*/ 214 h 609"/>
                <a:gd name="T20" fmla="*/ 568 w 714"/>
                <a:gd name="T21" fmla="*/ 215 h 609"/>
                <a:gd name="T22" fmla="*/ 509 w 714"/>
                <a:gd name="T23" fmla="*/ 271 h 609"/>
                <a:gd name="T24" fmla="*/ 455 w 714"/>
                <a:gd name="T25" fmla="*/ 332 h 609"/>
                <a:gd name="T26" fmla="*/ 393 w 714"/>
                <a:gd name="T27" fmla="*/ 364 h 609"/>
                <a:gd name="T28" fmla="*/ 353 w 714"/>
                <a:gd name="T29" fmla="*/ 423 h 609"/>
                <a:gd name="T30" fmla="*/ 215 w 714"/>
                <a:gd name="T31" fmla="*/ 466 h 609"/>
                <a:gd name="T32" fmla="*/ 101 w 714"/>
                <a:gd name="T33" fmla="*/ 427 h 609"/>
                <a:gd name="T34" fmla="*/ 1 w 714"/>
                <a:gd name="T35" fmla="*/ 422 h 609"/>
                <a:gd name="T36" fmla="*/ 12 w 714"/>
                <a:gd name="T37" fmla="*/ 454 h 609"/>
                <a:gd name="T38" fmla="*/ 23 w 714"/>
                <a:gd name="T39" fmla="*/ 494 h 609"/>
                <a:gd name="T40" fmla="*/ 69 w 714"/>
                <a:gd name="T41" fmla="*/ 483 h 609"/>
                <a:gd name="T42" fmla="*/ 68 w 714"/>
                <a:gd name="T43" fmla="*/ 523 h 609"/>
                <a:gd name="T44" fmla="*/ 95 w 714"/>
                <a:gd name="T45" fmla="*/ 542 h 609"/>
                <a:gd name="T46" fmla="*/ 109 w 714"/>
                <a:gd name="T47" fmla="*/ 559 h 609"/>
                <a:gd name="T48" fmla="*/ 121 w 714"/>
                <a:gd name="T49" fmla="*/ 556 h 609"/>
                <a:gd name="T50" fmla="*/ 180 w 714"/>
                <a:gd name="T51" fmla="*/ 536 h 609"/>
                <a:gd name="T52" fmla="*/ 191 w 714"/>
                <a:gd name="T53" fmla="*/ 562 h 609"/>
                <a:gd name="T54" fmla="*/ 167 w 714"/>
                <a:gd name="T55" fmla="*/ 582 h 609"/>
                <a:gd name="T56" fmla="*/ 209 w 714"/>
                <a:gd name="T57" fmla="*/ 605 h 609"/>
                <a:gd name="T58" fmla="*/ 236 w 714"/>
                <a:gd name="T59" fmla="*/ 554 h 609"/>
                <a:gd name="T60" fmla="*/ 261 w 714"/>
                <a:gd name="T61" fmla="*/ 546 h 609"/>
                <a:gd name="T62" fmla="*/ 270 w 714"/>
                <a:gd name="T63" fmla="*/ 590 h 609"/>
                <a:gd name="T64" fmla="*/ 306 w 714"/>
                <a:gd name="T65" fmla="*/ 608 h 609"/>
                <a:gd name="T66" fmla="*/ 332 w 714"/>
                <a:gd name="T67" fmla="*/ 564 h 609"/>
                <a:gd name="T68" fmla="*/ 366 w 714"/>
                <a:gd name="T69" fmla="*/ 539 h 609"/>
                <a:gd name="T70" fmla="*/ 377 w 714"/>
                <a:gd name="T71" fmla="*/ 533 h 609"/>
                <a:gd name="T72" fmla="*/ 402 w 714"/>
                <a:gd name="T73" fmla="*/ 526 h 609"/>
                <a:gd name="T74" fmla="*/ 425 w 714"/>
                <a:gd name="T75" fmla="*/ 504 h 609"/>
                <a:gd name="T76" fmla="*/ 456 w 714"/>
                <a:gd name="T77" fmla="*/ 493 h 609"/>
                <a:gd name="T78" fmla="*/ 456 w 714"/>
                <a:gd name="T79" fmla="*/ 463 h 609"/>
                <a:gd name="T80" fmla="*/ 478 w 714"/>
                <a:gd name="T81" fmla="*/ 420 h 609"/>
                <a:gd name="T82" fmla="*/ 494 w 714"/>
                <a:gd name="T83" fmla="*/ 448 h 609"/>
                <a:gd name="T84" fmla="*/ 506 w 714"/>
                <a:gd name="T85" fmla="*/ 433 h 609"/>
                <a:gd name="T86" fmla="*/ 536 w 714"/>
                <a:gd name="T87" fmla="*/ 404 h 609"/>
                <a:gd name="T88" fmla="*/ 562 w 714"/>
                <a:gd name="T89" fmla="*/ 398 h 609"/>
                <a:gd name="T90" fmla="*/ 572 w 714"/>
                <a:gd name="T91" fmla="*/ 418 h 609"/>
                <a:gd name="T92" fmla="*/ 601 w 714"/>
                <a:gd name="T93" fmla="*/ 445 h 609"/>
                <a:gd name="T94" fmla="*/ 613 w 714"/>
                <a:gd name="T95" fmla="*/ 436 h 609"/>
                <a:gd name="T96" fmla="*/ 632 w 714"/>
                <a:gd name="T97" fmla="*/ 416 h 609"/>
                <a:gd name="T98" fmla="*/ 676 w 714"/>
                <a:gd name="T99" fmla="*/ 386 h 609"/>
                <a:gd name="T100" fmla="*/ 712 w 714"/>
                <a:gd name="T101" fmla="*/ 354 h 609"/>
                <a:gd name="T102" fmla="*/ 699 w 714"/>
                <a:gd name="T103" fmla="*/ 324 h 609"/>
                <a:gd name="T104" fmla="*/ 674 w 714"/>
                <a:gd name="T105" fmla="*/ 322 h 609"/>
                <a:gd name="T106" fmla="*/ 656 w 714"/>
                <a:gd name="T107" fmla="*/ 295 h 609"/>
                <a:gd name="T108" fmla="*/ 637 w 714"/>
                <a:gd name="T109" fmla="*/ 263 h 609"/>
                <a:gd name="T110" fmla="*/ 652 w 714"/>
                <a:gd name="T111" fmla="*/ 254 h 609"/>
                <a:gd name="T112" fmla="*/ 662 w 714"/>
                <a:gd name="T113" fmla="*/ 226 h 609"/>
                <a:gd name="T114" fmla="*/ 657 w 714"/>
                <a:gd name="T115" fmla="*/ 190 h 609"/>
                <a:gd name="T116" fmla="*/ 672 w 714"/>
                <a:gd name="T117" fmla="*/ 169 h 609"/>
                <a:gd name="T118" fmla="*/ 691 w 714"/>
                <a:gd name="T119" fmla="*/ 164 h 609"/>
                <a:gd name="T120" fmla="*/ 698 w 714"/>
                <a:gd name="T121" fmla="*/ 126 h 609"/>
                <a:gd name="T122" fmla="*/ 700 w 714"/>
                <a:gd name="T123" fmla="*/ 8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714" h="609">
                  <a:moveTo>
                    <a:pt x="699" y="65"/>
                  </a:moveTo>
                  <a:cubicBezTo>
                    <a:pt x="696" y="56"/>
                    <a:pt x="696" y="56"/>
                    <a:pt x="696" y="56"/>
                  </a:cubicBezTo>
                  <a:cubicBezTo>
                    <a:pt x="689" y="44"/>
                    <a:pt x="689" y="44"/>
                    <a:pt x="689" y="44"/>
                  </a:cubicBezTo>
                  <a:cubicBezTo>
                    <a:pt x="683" y="40"/>
                    <a:pt x="683" y="40"/>
                    <a:pt x="683" y="40"/>
                  </a:cubicBezTo>
                  <a:cubicBezTo>
                    <a:pt x="677" y="44"/>
                    <a:pt x="677" y="44"/>
                    <a:pt x="677" y="44"/>
                  </a:cubicBezTo>
                  <a:cubicBezTo>
                    <a:pt x="674" y="51"/>
                    <a:pt x="674" y="51"/>
                    <a:pt x="674" y="51"/>
                  </a:cubicBezTo>
                  <a:cubicBezTo>
                    <a:pt x="673" y="52"/>
                    <a:pt x="673" y="52"/>
                    <a:pt x="673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72" y="52"/>
                    <a:pt x="672" y="52"/>
                    <a:pt x="672" y="52"/>
                  </a:cubicBezTo>
                  <a:cubicBezTo>
                    <a:pt x="661" y="54"/>
                    <a:pt x="661" y="54"/>
                    <a:pt x="661" y="54"/>
                  </a:cubicBezTo>
                  <a:cubicBezTo>
                    <a:pt x="660" y="54"/>
                    <a:pt x="658" y="55"/>
                    <a:pt x="658" y="56"/>
                  </a:cubicBezTo>
                  <a:cubicBezTo>
                    <a:pt x="655" y="59"/>
                    <a:pt x="655" y="59"/>
                    <a:pt x="655" y="59"/>
                  </a:cubicBezTo>
                  <a:cubicBezTo>
                    <a:pt x="649" y="64"/>
                    <a:pt x="649" y="64"/>
                    <a:pt x="649" y="64"/>
                  </a:cubicBezTo>
                  <a:cubicBezTo>
                    <a:pt x="648" y="64"/>
                    <a:pt x="648" y="64"/>
                    <a:pt x="648" y="64"/>
                  </a:cubicBezTo>
                  <a:cubicBezTo>
                    <a:pt x="642" y="65"/>
                    <a:pt x="642" y="65"/>
                    <a:pt x="642" y="65"/>
                  </a:cubicBezTo>
                  <a:cubicBezTo>
                    <a:pt x="640" y="65"/>
                    <a:pt x="636" y="63"/>
                    <a:pt x="632" y="59"/>
                  </a:cubicBezTo>
                  <a:cubicBezTo>
                    <a:pt x="631" y="59"/>
                    <a:pt x="631" y="59"/>
                    <a:pt x="631" y="59"/>
                  </a:cubicBezTo>
                  <a:cubicBezTo>
                    <a:pt x="623" y="51"/>
                    <a:pt x="619" y="45"/>
                    <a:pt x="619" y="42"/>
                  </a:cubicBezTo>
                  <a:cubicBezTo>
                    <a:pt x="619" y="32"/>
                    <a:pt x="619" y="32"/>
                    <a:pt x="619" y="32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19" y="31"/>
                    <a:pt x="619" y="31"/>
                    <a:pt x="619" y="31"/>
                  </a:cubicBezTo>
                  <a:cubicBezTo>
                    <a:pt x="620" y="29"/>
                    <a:pt x="620" y="29"/>
                    <a:pt x="620" y="29"/>
                  </a:cubicBezTo>
                  <a:cubicBezTo>
                    <a:pt x="609" y="25"/>
                    <a:pt x="609" y="25"/>
                    <a:pt x="609" y="25"/>
                  </a:cubicBezTo>
                  <a:cubicBezTo>
                    <a:pt x="608" y="29"/>
                    <a:pt x="608" y="29"/>
                    <a:pt x="608" y="29"/>
                  </a:cubicBezTo>
                  <a:cubicBezTo>
                    <a:pt x="608" y="30"/>
                    <a:pt x="607" y="32"/>
                    <a:pt x="605" y="33"/>
                  </a:cubicBezTo>
                  <a:cubicBezTo>
                    <a:pt x="601" y="34"/>
                    <a:pt x="601" y="34"/>
                    <a:pt x="601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600" y="34"/>
                    <a:pt x="600" y="34"/>
                    <a:pt x="600" y="34"/>
                  </a:cubicBezTo>
                  <a:cubicBezTo>
                    <a:pt x="594" y="32"/>
                    <a:pt x="594" y="32"/>
                    <a:pt x="594" y="32"/>
                  </a:cubicBezTo>
                  <a:cubicBezTo>
                    <a:pt x="595" y="37"/>
                    <a:pt x="595" y="37"/>
                    <a:pt x="595" y="37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4" y="30"/>
                    <a:pt x="584" y="30"/>
                    <a:pt x="584" y="30"/>
                  </a:cubicBezTo>
                  <a:cubicBezTo>
                    <a:pt x="582" y="25"/>
                    <a:pt x="581" y="21"/>
                    <a:pt x="581" y="16"/>
                  </a:cubicBezTo>
                  <a:cubicBezTo>
                    <a:pt x="581" y="12"/>
                    <a:pt x="582" y="10"/>
                    <a:pt x="583" y="8"/>
                  </a:cubicBezTo>
                  <a:cubicBezTo>
                    <a:pt x="586" y="4"/>
                    <a:pt x="586" y="4"/>
                    <a:pt x="586" y="4"/>
                  </a:cubicBezTo>
                  <a:cubicBezTo>
                    <a:pt x="585" y="0"/>
                    <a:pt x="585" y="0"/>
                    <a:pt x="585" y="0"/>
                  </a:cubicBezTo>
                  <a:cubicBezTo>
                    <a:pt x="574" y="2"/>
                    <a:pt x="574" y="2"/>
                    <a:pt x="574" y="2"/>
                  </a:cubicBezTo>
                  <a:cubicBezTo>
                    <a:pt x="569" y="2"/>
                    <a:pt x="566" y="5"/>
                    <a:pt x="564" y="11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64" y="12"/>
                    <a:pt x="564" y="12"/>
                    <a:pt x="564" y="12"/>
                  </a:cubicBezTo>
                  <a:cubicBezTo>
                    <a:pt x="558" y="21"/>
                    <a:pt x="558" y="21"/>
                    <a:pt x="558" y="21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4" y="20"/>
                    <a:pt x="564" y="20"/>
                    <a:pt x="564" y="20"/>
                  </a:cubicBezTo>
                  <a:cubicBezTo>
                    <a:pt x="565" y="21"/>
                    <a:pt x="565" y="21"/>
                    <a:pt x="565" y="21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0" y="23"/>
                    <a:pt x="570" y="23"/>
                    <a:pt x="570" y="23"/>
                  </a:cubicBezTo>
                  <a:cubicBezTo>
                    <a:pt x="571" y="23"/>
                    <a:pt x="571" y="23"/>
                    <a:pt x="571" y="23"/>
                  </a:cubicBezTo>
                  <a:cubicBezTo>
                    <a:pt x="571" y="24"/>
                    <a:pt x="571" y="24"/>
                    <a:pt x="571" y="24"/>
                  </a:cubicBezTo>
                  <a:cubicBezTo>
                    <a:pt x="572" y="33"/>
                    <a:pt x="572" y="33"/>
                    <a:pt x="572" y="33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1"/>
                    <a:pt x="574" y="41"/>
                    <a:pt x="574" y="41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74" y="42"/>
                    <a:pt x="574" y="42"/>
                    <a:pt x="574" y="42"/>
                  </a:cubicBezTo>
                  <a:cubicBezTo>
                    <a:pt x="561" y="68"/>
                    <a:pt x="561" y="68"/>
                    <a:pt x="561" y="68"/>
                  </a:cubicBezTo>
                  <a:cubicBezTo>
                    <a:pt x="559" y="72"/>
                    <a:pt x="558" y="81"/>
                    <a:pt x="557" y="96"/>
                  </a:cubicBezTo>
                  <a:cubicBezTo>
                    <a:pt x="557" y="97"/>
                    <a:pt x="557" y="97"/>
                    <a:pt x="557" y="97"/>
                  </a:cubicBezTo>
                  <a:cubicBezTo>
                    <a:pt x="552" y="107"/>
                    <a:pt x="552" y="107"/>
                    <a:pt x="552" y="107"/>
                  </a:cubicBezTo>
                  <a:cubicBezTo>
                    <a:pt x="555" y="111"/>
                    <a:pt x="555" y="111"/>
                    <a:pt x="555" y="111"/>
                  </a:cubicBezTo>
                  <a:cubicBezTo>
                    <a:pt x="555" y="112"/>
                    <a:pt x="555" y="112"/>
                    <a:pt x="555" y="112"/>
                  </a:cubicBezTo>
                  <a:cubicBezTo>
                    <a:pt x="556" y="118"/>
                    <a:pt x="555" y="121"/>
                    <a:pt x="554" y="122"/>
                  </a:cubicBezTo>
                  <a:cubicBezTo>
                    <a:pt x="552" y="122"/>
                    <a:pt x="552" y="122"/>
                    <a:pt x="552" y="122"/>
                  </a:cubicBezTo>
                  <a:cubicBezTo>
                    <a:pt x="550" y="124"/>
                    <a:pt x="540" y="134"/>
                    <a:pt x="526" y="152"/>
                  </a:cubicBezTo>
                  <a:cubicBezTo>
                    <a:pt x="524" y="153"/>
                    <a:pt x="524" y="153"/>
                    <a:pt x="524" y="153"/>
                  </a:cubicBezTo>
                  <a:cubicBezTo>
                    <a:pt x="524" y="152"/>
                    <a:pt x="524" y="152"/>
                    <a:pt x="524" y="152"/>
                  </a:cubicBezTo>
                  <a:cubicBezTo>
                    <a:pt x="522" y="152"/>
                    <a:pt x="522" y="152"/>
                    <a:pt x="522" y="152"/>
                  </a:cubicBezTo>
                  <a:cubicBezTo>
                    <a:pt x="517" y="148"/>
                    <a:pt x="512" y="145"/>
                    <a:pt x="510" y="142"/>
                  </a:cubicBezTo>
                  <a:cubicBezTo>
                    <a:pt x="507" y="140"/>
                    <a:pt x="501" y="139"/>
                    <a:pt x="491" y="139"/>
                  </a:cubicBezTo>
                  <a:cubicBezTo>
                    <a:pt x="491" y="157"/>
                    <a:pt x="491" y="157"/>
                    <a:pt x="491" y="157"/>
                  </a:cubicBezTo>
                  <a:cubicBezTo>
                    <a:pt x="490" y="158"/>
                    <a:pt x="490" y="158"/>
                    <a:pt x="490" y="158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2" y="197"/>
                    <a:pt x="481" y="205"/>
                    <a:pt x="481" y="217"/>
                  </a:cubicBezTo>
                  <a:cubicBezTo>
                    <a:pt x="484" y="220"/>
                    <a:pt x="484" y="220"/>
                    <a:pt x="484" y="220"/>
                  </a:cubicBezTo>
                  <a:cubicBezTo>
                    <a:pt x="486" y="216"/>
                    <a:pt x="486" y="216"/>
                    <a:pt x="486" y="216"/>
                  </a:cubicBezTo>
                  <a:cubicBezTo>
                    <a:pt x="487" y="216"/>
                    <a:pt x="487" y="216"/>
                    <a:pt x="487" y="216"/>
                  </a:cubicBezTo>
                  <a:cubicBezTo>
                    <a:pt x="487" y="215"/>
                    <a:pt x="487" y="215"/>
                    <a:pt x="487" y="215"/>
                  </a:cubicBezTo>
                  <a:cubicBezTo>
                    <a:pt x="496" y="210"/>
                    <a:pt x="496" y="210"/>
                    <a:pt x="496" y="210"/>
                  </a:cubicBezTo>
                  <a:cubicBezTo>
                    <a:pt x="522" y="214"/>
                    <a:pt x="522" y="214"/>
                    <a:pt x="522" y="214"/>
                  </a:cubicBezTo>
                  <a:cubicBezTo>
                    <a:pt x="525" y="211"/>
                    <a:pt x="525" y="211"/>
                    <a:pt x="525" y="211"/>
                  </a:cubicBezTo>
                  <a:cubicBezTo>
                    <a:pt x="528" y="204"/>
                    <a:pt x="528" y="204"/>
                    <a:pt x="528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29" y="204"/>
                    <a:pt x="529" y="204"/>
                    <a:pt x="529" y="204"/>
                  </a:cubicBezTo>
                  <a:cubicBezTo>
                    <a:pt x="530" y="204"/>
                    <a:pt x="530" y="204"/>
                    <a:pt x="530" y="204"/>
                  </a:cubicBezTo>
                  <a:cubicBezTo>
                    <a:pt x="540" y="202"/>
                    <a:pt x="540" y="202"/>
                    <a:pt x="540" y="202"/>
                  </a:cubicBezTo>
                  <a:cubicBezTo>
                    <a:pt x="553" y="201"/>
                    <a:pt x="553" y="201"/>
                    <a:pt x="553" y="201"/>
                  </a:cubicBezTo>
                  <a:cubicBezTo>
                    <a:pt x="557" y="202"/>
                    <a:pt x="562" y="207"/>
                    <a:pt x="568" y="215"/>
                  </a:cubicBezTo>
                  <a:cubicBezTo>
                    <a:pt x="584" y="223"/>
                    <a:pt x="592" y="230"/>
                    <a:pt x="594" y="236"/>
                  </a:cubicBezTo>
                  <a:cubicBezTo>
                    <a:pt x="596" y="240"/>
                    <a:pt x="596" y="242"/>
                    <a:pt x="594" y="245"/>
                  </a:cubicBezTo>
                  <a:cubicBezTo>
                    <a:pt x="593" y="248"/>
                    <a:pt x="590" y="249"/>
                    <a:pt x="586" y="250"/>
                  </a:cubicBezTo>
                  <a:cubicBezTo>
                    <a:pt x="586" y="250"/>
                    <a:pt x="586" y="250"/>
                    <a:pt x="586" y="250"/>
                  </a:cubicBezTo>
                  <a:cubicBezTo>
                    <a:pt x="566" y="249"/>
                    <a:pt x="555" y="249"/>
                    <a:pt x="551" y="250"/>
                  </a:cubicBezTo>
                  <a:cubicBezTo>
                    <a:pt x="542" y="256"/>
                    <a:pt x="542" y="256"/>
                    <a:pt x="542" y="256"/>
                  </a:cubicBezTo>
                  <a:cubicBezTo>
                    <a:pt x="530" y="265"/>
                    <a:pt x="522" y="270"/>
                    <a:pt x="517" y="270"/>
                  </a:cubicBezTo>
                  <a:cubicBezTo>
                    <a:pt x="509" y="271"/>
                    <a:pt x="509" y="271"/>
                    <a:pt x="509" y="271"/>
                  </a:cubicBezTo>
                  <a:cubicBezTo>
                    <a:pt x="504" y="291"/>
                    <a:pt x="504" y="291"/>
                    <a:pt x="504" y="291"/>
                  </a:cubicBezTo>
                  <a:cubicBezTo>
                    <a:pt x="503" y="297"/>
                    <a:pt x="501" y="301"/>
                    <a:pt x="498" y="304"/>
                  </a:cubicBezTo>
                  <a:cubicBezTo>
                    <a:pt x="494" y="307"/>
                    <a:pt x="490" y="309"/>
                    <a:pt x="483" y="310"/>
                  </a:cubicBezTo>
                  <a:cubicBezTo>
                    <a:pt x="476" y="311"/>
                    <a:pt x="469" y="314"/>
                    <a:pt x="463" y="318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6" y="332"/>
                    <a:pt x="456" y="332"/>
                    <a:pt x="456" y="332"/>
                  </a:cubicBezTo>
                  <a:cubicBezTo>
                    <a:pt x="455" y="332"/>
                    <a:pt x="455" y="332"/>
                    <a:pt x="455" y="332"/>
                  </a:cubicBezTo>
                  <a:cubicBezTo>
                    <a:pt x="437" y="340"/>
                    <a:pt x="437" y="340"/>
                    <a:pt x="437" y="340"/>
                  </a:cubicBezTo>
                  <a:cubicBezTo>
                    <a:pt x="436" y="340"/>
                    <a:pt x="436" y="340"/>
                    <a:pt x="436" y="340"/>
                  </a:cubicBezTo>
                  <a:cubicBezTo>
                    <a:pt x="426" y="338"/>
                    <a:pt x="426" y="338"/>
                    <a:pt x="426" y="338"/>
                  </a:cubicBezTo>
                  <a:cubicBezTo>
                    <a:pt x="419" y="337"/>
                    <a:pt x="414" y="335"/>
                    <a:pt x="410" y="332"/>
                  </a:cubicBezTo>
                  <a:cubicBezTo>
                    <a:pt x="405" y="330"/>
                    <a:pt x="400" y="330"/>
                    <a:pt x="394" y="331"/>
                  </a:cubicBezTo>
                  <a:cubicBezTo>
                    <a:pt x="390" y="338"/>
                    <a:pt x="387" y="346"/>
                    <a:pt x="388" y="356"/>
                  </a:cubicBezTo>
                  <a:cubicBezTo>
                    <a:pt x="388" y="360"/>
                    <a:pt x="389" y="364"/>
                    <a:pt x="390" y="364"/>
                  </a:cubicBezTo>
                  <a:cubicBezTo>
                    <a:pt x="393" y="364"/>
                    <a:pt x="393" y="364"/>
                    <a:pt x="393" y="364"/>
                  </a:cubicBezTo>
                  <a:cubicBezTo>
                    <a:pt x="396" y="362"/>
                    <a:pt x="396" y="362"/>
                    <a:pt x="396" y="362"/>
                  </a:cubicBezTo>
                  <a:cubicBezTo>
                    <a:pt x="397" y="375"/>
                    <a:pt x="397" y="375"/>
                    <a:pt x="397" y="375"/>
                  </a:cubicBezTo>
                  <a:cubicBezTo>
                    <a:pt x="397" y="379"/>
                    <a:pt x="396" y="382"/>
                    <a:pt x="392" y="385"/>
                  </a:cubicBezTo>
                  <a:cubicBezTo>
                    <a:pt x="390" y="386"/>
                    <a:pt x="387" y="388"/>
                    <a:pt x="382" y="390"/>
                  </a:cubicBezTo>
                  <a:cubicBezTo>
                    <a:pt x="378" y="390"/>
                    <a:pt x="378" y="390"/>
                    <a:pt x="378" y="390"/>
                  </a:cubicBezTo>
                  <a:cubicBezTo>
                    <a:pt x="374" y="392"/>
                    <a:pt x="366" y="403"/>
                    <a:pt x="354" y="422"/>
                  </a:cubicBezTo>
                  <a:cubicBezTo>
                    <a:pt x="354" y="423"/>
                    <a:pt x="354" y="423"/>
                    <a:pt x="354" y="423"/>
                  </a:cubicBezTo>
                  <a:cubicBezTo>
                    <a:pt x="353" y="423"/>
                    <a:pt x="353" y="423"/>
                    <a:pt x="353" y="423"/>
                  </a:cubicBezTo>
                  <a:cubicBezTo>
                    <a:pt x="341" y="430"/>
                    <a:pt x="341" y="430"/>
                    <a:pt x="341" y="430"/>
                  </a:cubicBezTo>
                  <a:cubicBezTo>
                    <a:pt x="343" y="430"/>
                    <a:pt x="344" y="431"/>
                    <a:pt x="344" y="432"/>
                  </a:cubicBezTo>
                  <a:cubicBezTo>
                    <a:pt x="344" y="434"/>
                    <a:pt x="342" y="434"/>
                    <a:pt x="339" y="435"/>
                  </a:cubicBezTo>
                  <a:cubicBezTo>
                    <a:pt x="305" y="434"/>
                    <a:pt x="305" y="434"/>
                    <a:pt x="305" y="434"/>
                  </a:cubicBezTo>
                  <a:cubicBezTo>
                    <a:pt x="267" y="433"/>
                    <a:pt x="238" y="443"/>
                    <a:pt x="216" y="465"/>
                  </a:cubicBezTo>
                  <a:cubicBezTo>
                    <a:pt x="216" y="465"/>
                    <a:pt x="216" y="465"/>
                    <a:pt x="216" y="465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15" y="466"/>
                    <a:pt x="215" y="466"/>
                    <a:pt x="215" y="466"/>
                  </a:cubicBezTo>
                  <a:cubicBezTo>
                    <a:pt x="201" y="467"/>
                    <a:pt x="201" y="467"/>
                    <a:pt x="201" y="467"/>
                  </a:cubicBezTo>
                  <a:cubicBezTo>
                    <a:pt x="200" y="468"/>
                    <a:pt x="200" y="468"/>
                    <a:pt x="200" y="468"/>
                  </a:cubicBezTo>
                  <a:cubicBezTo>
                    <a:pt x="199" y="468"/>
                    <a:pt x="199" y="468"/>
                    <a:pt x="199" y="468"/>
                  </a:cubicBezTo>
                  <a:cubicBezTo>
                    <a:pt x="195" y="458"/>
                    <a:pt x="195" y="458"/>
                    <a:pt x="195" y="458"/>
                  </a:cubicBezTo>
                  <a:cubicBezTo>
                    <a:pt x="181" y="462"/>
                    <a:pt x="181" y="462"/>
                    <a:pt x="181" y="462"/>
                  </a:cubicBezTo>
                  <a:cubicBezTo>
                    <a:pt x="173" y="462"/>
                    <a:pt x="163" y="460"/>
                    <a:pt x="152" y="454"/>
                  </a:cubicBezTo>
                  <a:cubicBezTo>
                    <a:pt x="142" y="450"/>
                    <a:pt x="132" y="444"/>
                    <a:pt x="123" y="437"/>
                  </a:cubicBezTo>
                  <a:cubicBezTo>
                    <a:pt x="117" y="432"/>
                    <a:pt x="110" y="429"/>
                    <a:pt x="101" y="427"/>
                  </a:cubicBezTo>
                  <a:cubicBezTo>
                    <a:pt x="88" y="426"/>
                    <a:pt x="88" y="426"/>
                    <a:pt x="88" y="426"/>
                  </a:cubicBezTo>
                  <a:cubicBezTo>
                    <a:pt x="74" y="428"/>
                    <a:pt x="74" y="428"/>
                    <a:pt x="74" y="428"/>
                  </a:cubicBezTo>
                  <a:cubicBezTo>
                    <a:pt x="63" y="430"/>
                    <a:pt x="53" y="430"/>
                    <a:pt x="43" y="429"/>
                  </a:cubicBezTo>
                  <a:cubicBezTo>
                    <a:pt x="32" y="428"/>
                    <a:pt x="18" y="425"/>
                    <a:pt x="1" y="420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0" y="422"/>
                    <a:pt x="0" y="422"/>
                    <a:pt x="0" y="422"/>
                  </a:cubicBezTo>
                  <a:cubicBezTo>
                    <a:pt x="1" y="422"/>
                    <a:pt x="1" y="422"/>
                    <a:pt x="1" y="422"/>
                  </a:cubicBezTo>
                  <a:cubicBezTo>
                    <a:pt x="1" y="423"/>
                    <a:pt x="1" y="423"/>
                    <a:pt x="1" y="423"/>
                  </a:cubicBezTo>
                  <a:cubicBezTo>
                    <a:pt x="1" y="427"/>
                    <a:pt x="1" y="427"/>
                    <a:pt x="1" y="427"/>
                  </a:cubicBezTo>
                  <a:cubicBezTo>
                    <a:pt x="5" y="434"/>
                    <a:pt x="5" y="434"/>
                    <a:pt x="5" y="434"/>
                  </a:cubicBezTo>
                  <a:cubicBezTo>
                    <a:pt x="13" y="445"/>
                    <a:pt x="13" y="445"/>
                    <a:pt x="13" y="445"/>
                  </a:cubicBezTo>
                  <a:cubicBezTo>
                    <a:pt x="14" y="446"/>
                    <a:pt x="14" y="446"/>
                    <a:pt x="14" y="446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12" y="454"/>
                    <a:pt x="12" y="454"/>
                    <a:pt x="12" y="454"/>
                  </a:cubicBezTo>
                  <a:cubicBezTo>
                    <a:pt x="7" y="460"/>
                    <a:pt x="7" y="460"/>
                    <a:pt x="7" y="460"/>
                  </a:cubicBezTo>
                  <a:cubicBezTo>
                    <a:pt x="12" y="466"/>
                    <a:pt x="12" y="466"/>
                    <a:pt x="12" y="466"/>
                  </a:cubicBezTo>
                  <a:cubicBezTo>
                    <a:pt x="14" y="468"/>
                    <a:pt x="15" y="469"/>
                    <a:pt x="15" y="471"/>
                  </a:cubicBezTo>
                  <a:cubicBezTo>
                    <a:pt x="16" y="478"/>
                    <a:pt x="16" y="478"/>
                    <a:pt x="16" y="478"/>
                  </a:cubicBezTo>
                  <a:cubicBezTo>
                    <a:pt x="22" y="484"/>
                    <a:pt x="22" y="484"/>
                    <a:pt x="22" y="484"/>
                  </a:cubicBezTo>
                  <a:cubicBezTo>
                    <a:pt x="22" y="485"/>
                    <a:pt x="22" y="485"/>
                    <a:pt x="22" y="485"/>
                  </a:cubicBezTo>
                  <a:cubicBezTo>
                    <a:pt x="23" y="490"/>
                    <a:pt x="23" y="490"/>
                    <a:pt x="23" y="490"/>
                  </a:cubicBezTo>
                  <a:cubicBezTo>
                    <a:pt x="23" y="494"/>
                    <a:pt x="23" y="494"/>
                    <a:pt x="23" y="494"/>
                  </a:cubicBezTo>
                  <a:cubicBezTo>
                    <a:pt x="27" y="497"/>
                    <a:pt x="27" y="497"/>
                    <a:pt x="27" y="497"/>
                  </a:cubicBezTo>
                  <a:cubicBezTo>
                    <a:pt x="29" y="496"/>
                    <a:pt x="29" y="496"/>
                    <a:pt x="29" y="496"/>
                  </a:cubicBezTo>
                  <a:cubicBezTo>
                    <a:pt x="30" y="495"/>
                    <a:pt x="30" y="495"/>
                    <a:pt x="30" y="495"/>
                  </a:cubicBezTo>
                  <a:cubicBezTo>
                    <a:pt x="31" y="492"/>
                    <a:pt x="33" y="490"/>
                    <a:pt x="36" y="490"/>
                  </a:cubicBezTo>
                  <a:cubicBezTo>
                    <a:pt x="39" y="489"/>
                    <a:pt x="39" y="489"/>
                    <a:pt x="39" y="489"/>
                  </a:cubicBezTo>
                  <a:cubicBezTo>
                    <a:pt x="60" y="487"/>
                    <a:pt x="60" y="487"/>
                    <a:pt x="60" y="487"/>
                  </a:cubicBezTo>
                  <a:cubicBezTo>
                    <a:pt x="68" y="484"/>
                    <a:pt x="68" y="484"/>
                    <a:pt x="68" y="484"/>
                  </a:cubicBezTo>
                  <a:cubicBezTo>
                    <a:pt x="69" y="483"/>
                    <a:pt x="69" y="483"/>
                    <a:pt x="69" y="483"/>
                  </a:cubicBezTo>
                  <a:cubicBezTo>
                    <a:pt x="70" y="482"/>
                    <a:pt x="70" y="482"/>
                    <a:pt x="70" y="48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5" y="492"/>
                    <a:pt x="75" y="492"/>
                    <a:pt x="75" y="492"/>
                  </a:cubicBezTo>
                  <a:cubicBezTo>
                    <a:pt x="76" y="494"/>
                    <a:pt x="75" y="496"/>
                    <a:pt x="74" y="498"/>
                  </a:cubicBezTo>
                  <a:cubicBezTo>
                    <a:pt x="62" y="515"/>
                    <a:pt x="62" y="515"/>
                    <a:pt x="62" y="515"/>
                  </a:cubicBezTo>
                  <a:cubicBezTo>
                    <a:pt x="63" y="518"/>
                    <a:pt x="63" y="518"/>
                    <a:pt x="63" y="518"/>
                  </a:cubicBezTo>
                  <a:cubicBezTo>
                    <a:pt x="68" y="523"/>
                    <a:pt x="68" y="523"/>
                    <a:pt x="68" y="523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4" y="526"/>
                    <a:pt x="74" y="526"/>
                    <a:pt x="74" y="526"/>
                  </a:cubicBezTo>
                  <a:cubicBezTo>
                    <a:pt x="76" y="529"/>
                    <a:pt x="78" y="531"/>
                    <a:pt x="81" y="532"/>
                  </a:cubicBezTo>
                  <a:cubicBezTo>
                    <a:pt x="84" y="533"/>
                    <a:pt x="86" y="535"/>
                    <a:pt x="89" y="538"/>
                  </a:cubicBezTo>
                  <a:cubicBezTo>
                    <a:pt x="89" y="540"/>
                    <a:pt x="89" y="540"/>
                    <a:pt x="89" y="540"/>
                  </a:cubicBezTo>
                  <a:cubicBezTo>
                    <a:pt x="93" y="541"/>
                    <a:pt x="93" y="541"/>
                    <a:pt x="93" y="541"/>
                  </a:cubicBezTo>
                  <a:cubicBezTo>
                    <a:pt x="94" y="542"/>
                    <a:pt x="94" y="542"/>
                    <a:pt x="94" y="542"/>
                  </a:cubicBezTo>
                  <a:cubicBezTo>
                    <a:pt x="95" y="542"/>
                    <a:pt x="95" y="542"/>
                    <a:pt x="95" y="542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46"/>
                    <a:pt x="96" y="546"/>
                    <a:pt x="96" y="546"/>
                  </a:cubicBezTo>
                  <a:cubicBezTo>
                    <a:pt x="96" y="550"/>
                    <a:pt x="96" y="550"/>
                    <a:pt x="96" y="550"/>
                  </a:cubicBezTo>
                  <a:cubicBezTo>
                    <a:pt x="98" y="557"/>
                    <a:pt x="98" y="557"/>
                    <a:pt x="98" y="557"/>
                  </a:cubicBezTo>
                  <a:cubicBezTo>
                    <a:pt x="108" y="558"/>
                    <a:pt x="108" y="558"/>
                    <a:pt x="108" y="558"/>
                  </a:cubicBezTo>
                  <a:cubicBezTo>
                    <a:pt x="109" y="558"/>
                    <a:pt x="109" y="558"/>
                    <a:pt x="109" y="558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09" y="559"/>
                    <a:pt x="109" y="559"/>
                    <a:pt x="109" y="559"/>
                  </a:cubicBezTo>
                  <a:cubicBezTo>
                    <a:pt x="110" y="560"/>
                    <a:pt x="110" y="560"/>
                    <a:pt x="110" y="560"/>
                  </a:cubicBezTo>
                  <a:cubicBezTo>
                    <a:pt x="112" y="566"/>
                    <a:pt x="112" y="566"/>
                    <a:pt x="112" y="566"/>
                  </a:cubicBezTo>
                  <a:cubicBezTo>
                    <a:pt x="120" y="568"/>
                    <a:pt x="120" y="568"/>
                    <a:pt x="120" y="568"/>
                  </a:cubicBezTo>
                  <a:cubicBezTo>
                    <a:pt x="126" y="566"/>
                    <a:pt x="126" y="566"/>
                    <a:pt x="126" y="566"/>
                  </a:cubicBezTo>
                  <a:cubicBezTo>
                    <a:pt x="125" y="562"/>
                    <a:pt x="125" y="562"/>
                    <a:pt x="125" y="562"/>
                  </a:cubicBezTo>
                  <a:cubicBezTo>
                    <a:pt x="120" y="558"/>
                    <a:pt x="120" y="558"/>
                    <a:pt x="120" y="558"/>
                  </a:cubicBezTo>
                  <a:cubicBezTo>
                    <a:pt x="121" y="557"/>
                    <a:pt x="121" y="557"/>
                    <a:pt x="121" y="557"/>
                  </a:cubicBezTo>
                  <a:cubicBezTo>
                    <a:pt x="121" y="556"/>
                    <a:pt x="121" y="556"/>
                    <a:pt x="121" y="556"/>
                  </a:cubicBezTo>
                  <a:cubicBezTo>
                    <a:pt x="125" y="548"/>
                    <a:pt x="125" y="548"/>
                    <a:pt x="12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35" y="548"/>
                    <a:pt x="135" y="548"/>
                    <a:pt x="135" y="548"/>
                  </a:cubicBezTo>
                  <a:cubicBezTo>
                    <a:pt x="149" y="553"/>
                    <a:pt x="149" y="553"/>
                    <a:pt x="149" y="553"/>
                  </a:cubicBezTo>
                  <a:cubicBezTo>
                    <a:pt x="156" y="552"/>
                    <a:pt x="156" y="552"/>
                    <a:pt x="156" y="552"/>
                  </a:cubicBezTo>
                  <a:cubicBezTo>
                    <a:pt x="162" y="546"/>
                    <a:pt x="162" y="546"/>
                    <a:pt x="162" y="546"/>
                  </a:cubicBezTo>
                  <a:cubicBezTo>
                    <a:pt x="169" y="538"/>
                    <a:pt x="174" y="534"/>
                    <a:pt x="176" y="536"/>
                  </a:cubicBezTo>
                  <a:cubicBezTo>
                    <a:pt x="180" y="536"/>
                    <a:pt x="180" y="536"/>
                    <a:pt x="180" y="536"/>
                  </a:cubicBezTo>
                  <a:cubicBezTo>
                    <a:pt x="183" y="536"/>
                    <a:pt x="185" y="536"/>
                    <a:pt x="186" y="536"/>
                  </a:cubicBezTo>
                  <a:cubicBezTo>
                    <a:pt x="187" y="537"/>
                    <a:pt x="187" y="538"/>
                    <a:pt x="187" y="539"/>
                  </a:cubicBezTo>
                  <a:cubicBezTo>
                    <a:pt x="187" y="540"/>
                    <a:pt x="189" y="544"/>
                    <a:pt x="191" y="548"/>
                  </a:cubicBezTo>
                  <a:cubicBezTo>
                    <a:pt x="191" y="548"/>
                    <a:pt x="191" y="548"/>
                    <a:pt x="191" y="548"/>
                  </a:cubicBezTo>
                  <a:cubicBezTo>
                    <a:pt x="191" y="549"/>
                    <a:pt x="191" y="549"/>
                    <a:pt x="191" y="549"/>
                  </a:cubicBezTo>
                  <a:cubicBezTo>
                    <a:pt x="192" y="554"/>
                    <a:pt x="192" y="554"/>
                    <a:pt x="192" y="554"/>
                  </a:cubicBezTo>
                  <a:cubicBezTo>
                    <a:pt x="192" y="556"/>
                    <a:pt x="192" y="556"/>
                    <a:pt x="192" y="556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1" y="562"/>
                    <a:pt x="191" y="562"/>
                    <a:pt x="191" y="562"/>
                  </a:cubicBezTo>
                  <a:cubicBezTo>
                    <a:pt x="190" y="563"/>
                    <a:pt x="190" y="563"/>
                    <a:pt x="190" y="563"/>
                  </a:cubicBezTo>
                  <a:cubicBezTo>
                    <a:pt x="184" y="571"/>
                    <a:pt x="184" y="571"/>
                    <a:pt x="184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83" y="571"/>
                    <a:pt x="183" y="571"/>
                    <a:pt x="183" y="571"/>
                  </a:cubicBezTo>
                  <a:cubicBezTo>
                    <a:pt x="169" y="578"/>
                    <a:pt x="169" y="578"/>
                    <a:pt x="169" y="578"/>
                  </a:cubicBezTo>
                  <a:cubicBezTo>
                    <a:pt x="167" y="582"/>
                    <a:pt x="167" y="582"/>
                    <a:pt x="167" y="582"/>
                  </a:cubicBezTo>
                  <a:cubicBezTo>
                    <a:pt x="165" y="593"/>
                    <a:pt x="165" y="593"/>
                    <a:pt x="165" y="593"/>
                  </a:cubicBezTo>
                  <a:cubicBezTo>
                    <a:pt x="166" y="599"/>
                    <a:pt x="166" y="599"/>
                    <a:pt x="166" y="599"/>
                  </a:cubicBezTo>
                  <a:cubicBezTo>
                    <a:pt x="170" y="605"/>
                    <a:pt x="170" y="605"/>
                    <a:pt x="170" y="605"/>
                  </a:cubicBezTo>
                  <a:cubicBezTo>
                    <a:pt x="171" y="606"/>
                    <a:pt x="171" y="606"/>
                    <a:pt x="171" y="606"/>
                  </a:cubicBezTo>
                  <a:cubicBezTo>
                    <a:pt x="176" y="609"/>
                    <a:pt x="176" y="609"/>
                    <a:pt x="176" y="609"/>
                  </a:cubicBezTo>
                  <a:cubicBezTo>
                    <a:pt x="193" y="609"/>
                    <a:pt x="193" y="609"/>
                    <a:pt x="193" y="609"/>
                  </a:cubicBezTo>
                  <a:cubicBezTo>
                    <a:pt x="207" y="607"/>
                    <a:pt x="207" y="607"/>
                    <a:pt x="207" y="607"/>
                  </a:cubicBezTo>
                  <a:cubicBezTo>
                    <a:pt x="209" y="605"/>
                    <a:pt x="209" y="605"/>
                    <a:pt x="209" y="605"/>
                  </a:cubicBezTo>
                  <a:cubicBezTo>
                    <a:pt x="211" y="603"/>
                    <a:pt x="213" y="602"/>
                    <a:pt x="214" y="602"/>
                  </a:cubicBezTo>
                  <a:cubicBezTo>
                    <a:pt x="224" y="604"/>
                    <a:pt x="224" y="604"/>
                    <a:pt x="224" y="604"/>
                  </a:cubicBezTo>
                  <a:cubicBezTo>
                    <a:pt x="224" y="602"/>
                    <a:pt x="224" y="602"/>
                    <a:pt x="224" y="602"/>
                  </a:cubicBezTo>
                  <a:cubicBezTo>
                    <a:pt x="224" y="599"/>
                    <a:pt x="224" y="597"/>
                    <a:pt x="225" y="594"/>
                  </a:cubicBezTo>
                  <a:cubicBezTo>
                    <a:pt x="229" y="588"/>
                    <a:pt x="229" y="588"/>
                    <a:pt x="229" y="588"/>
                  </a:cubicBezTo>
                  <a:cubicBezTo>
                    <a:pt x="229" y="575"/>
                    <a:pt x="229" y="575"/>
                    <a:pt x="229" y="575"/>
                  </a:cubicBezTo>
                  <a:cubicBezTo>
                    <a:pt x="229" y="574"/>
                    <a:pt x="229" y="574"/>
                    <a:pt x="229" y="574"/>
                  </a:cubicBezTo>
                  <a:cubicBezTo>
                    <a:pt x="236" y="554"/>
                    <a:pt x="236" y="554"/>
                    <a:pt x="236" y="554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3"/>
                    <a:pt x="237" y="553"/>
                    <a:pt x="237" y="553"/>
                  </a:cubicBezTo>
                  <a:cubicBezTo>
                    <a:pt x="237" y="552"/>
                    <a:pt x="237" y="552"/>
                    <a:pt x="237" y="55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50" y="542"/>
                    <a:pt x="250" y="542"/>
                    <a:pt x="250" y="542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1" y="546"/>
                    <a:pt x="261" y="546"/>
                    <a:pt x="261" y="546"/>
                  </a:cubicBezTo>
                  <a:cubicBezTo>
                    <a:pt x="267" y="550"/>
                    <a:pt x="270" y="554"/>
                    <a:pt x="270" y="556"/>
                  </a:cubicBezTo>
                  <a:cubicBezTo>
                    <a:pt x="269" y="564"/>
                    <a:pt x="269" y="564"/>
                    <a:pt x="269" y="564"/>
                  </a:cubicBezTo>
                  <a:cubicBezTo>
                    <a:pt x="265" y="570"/>
                    <a:pt x="265" y="570"/>
                    <a:pt x="265" y="570"/>
                  </a:cubicBezTo>
                  <a:cubicBezTo>
                    <a:pt x="262" y="578"/>
                    <a:pt x="262" y="578"/>
                    <a:pt x="262" y="578"/>
                  </a:cubicBezTo>
                  <a:cubicBezTo>
                    <a:pt x="262" y="587"/>
                    <a:pt x="262" y="587"/>
                    <a:pt x="262" y="587"/>
                  </a:cubicBezTo>
                  <a:cubicBezTo>
                    <a:pt x="265" y="591"/>
                    <a:pt x="265" y="591"/>
                    <a:pt x="265" y="591"/>
                  </a:cubicBezTo>
                  <a:cubicBezTo>
                    <a:pt x="269" y="590"/>
                    <a:pt x="269" y="590"/>
                    <a:pt x="269" y="590"/>
                  </a:cubicBezTo>
                  <a:cubicBezTo>
                    <a:pt x="270" y="590"/>
                    <a:pt x="270" y="590"/>
                    <a:pt x="270" y="590"/>
                  </a:cubicBezTo>
                  <a:cubicBezTo>
                    <a:pt x="276" y="590"/>
                    <a:pt x="276" y="590"/>
                    <a:pt x="276" y="590"/>
                  </a:cubicBezTo>
                  <a:cubicBezTo>
                    <a:pt x="279" y="592"/>
                    <a:pt x="281" y="595"/>
                    <a:pt x="282" y="599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6" y="600"/>
                    <a:pt x="286" y="600"/>
                    <a:pt x="286" y="600"/>
                  </a:cubicBezTo>
                  <a:cubicBezTo>
                    <a:pt x="287" y="600"/>
                    <a:pt x="287" y="600"/>
                    <a:pt x="287" y="600"/>
                  </a:cubicBezTo>
                  <a:cubicBezTo>
                    <a:pt x="300" y="606"/>
                    <a:pt x="300" y="606"/>
                    <a:pt x="300" y="606"/>
                  </a:cubicBezTo>
                  <a:cubicBezTo>
                    <a:pt x="306" y="608"/>
                    <a:pt x="306" y="608"/>
                    <a:pt x="306" y="608"/>
                  </a:cubicBezTo>
                  <a:cubicBezTo>
                    <a:pt x="315" y="607"/>
                    <a:pt x="315" y="607"/>
                    <a:pt x="315" y="607"/>
                  </a:cubicBezTo>
                  <a:cubicBezTo>
                    <a:pt x="318" y="602"/>
                    <a:pt x="318" y="602"/>
                    <a:pt x="318" y="602"/>
                  </a:cubicBezTo>
                  <a:cubicBezTo>
                    <a:pt x="323" y="583"/>
                    <a:pt x="323" y="583"/>
                    <a:pt x="323" y="583"/>
                  </a:cubicBezTo>
                  <a:cubicBezTo>
                    <a:pt x="324" y="572"/>
                    <a:pt x="324" y="572"/>
                    <a:pt x="324" y="572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4" y="571"/>
                    <a:pt x="324" y="571"/>
                    <a:pt x="324" y="571"/>
                  </a:cubicBezTo>
                  <a:cubicBezTo>
                    <a:pt x="325" y="570"/>
                    <a:pt x="325" y="570"/>
                    <a:pt x="325" y="570"/>
                  </a:cubicBezTo>
                  <a:cubicBezTo>
                    <a:pt x="332" y="564"/>
                    <a:pt x="332" y="564"/>
                    <a:pt x="332" y="564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37" y="558"/>
                    <a:pt x="337" y="558"/>
                    <a:pt x="337" y="558"/>
                  </a:cubicBezTo>
                  <a:cubicBezTo>
                    <a:pt x="345" y="554"/>
                    <a:pt x="345" y="554"/>
                    <a:pt x="345" y="554"/>
                  </a:cubicBezTo>
                  <a:cubicBezTo>
                    <a:pt x="350" y="552"/>
                    <a:pt x="350" y="552"/>
                    <a:pt x="350" y="552"/>
                  </a:cubicBezTo>
                  <a:cubicBezTo>
                    <a:pt x="356" y="549"/>
                    <a:pt x="356" y="549"/>
                    <a:pt x="356" y="549"/>
                  </a:cubicBezTo>
                  <a:cubicBezTo>
                    <a:pt x="353" y="537"/>
                    <a:pt x="353" y="537"/>
                    <a:pt x="353" y="537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66" y="539"/>
                    <a:pt x="366" y="539"/>
                    <a:pt x="366" y="539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4" y="542"/>
                    <a:pt x="374" y="542"/>
                    <a:pt x="374" y="542"/>
                  </a:cubicBezTo>
                  <a:cubicBezTo>
                    <a:pt x="376" y="534"/>
                    <a:pt x="376" y="534"/>
                    <a:pt x="376" y="534"/>
                  </a:cubicBezTo>
                  <a:cubicBezTo>
                    <a:pt x="376" y="533"/>
                    <a:pt x="376" y="533"/>
                    <a:pt x="376" y="533"/>
                  </a:cubicBezTo>
                  <a:cubicBezTo>
                    <a:pt x="377" y="533"/>
                    <a:pt x="377" y="533"/>
                    <a:pt x="377" y="533"/>
                  </a:cubicBezTo>
                  <a:cubicBezTo>
                    <a:pt x="378" y="533"/>
                    <a:pt x="378" y="533"/>
                    <a:pt x="378" y="533"/>
                  </a:cubicBezTo>
                  <a:cubicBezTo>
                    <a:pt x="384" y="535"/>
                    <a:pt x="384" y="535"/>
                    <a:pt x="384" y="535"/>
                  </a:cubicBezTo>
                  <a:cubicBezTo>
                    <a:pt x="387" y="535"/>
                    <a:pt x="387" y="535"/>
                    <a:pt x="387" y="535"/>
                  </a:cubicBezTo>
                  <a:cubicBezTo>
                    <a:pt x="393" y="528"/>
                    <a:pt x="393" y="528"/>
                    <a:pt x="393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394" y="528"/>
                    <a:pt x="394" y="528"/>
                    <a:pt x="394" y="528"/>
                  </a:cubicBezTo>
                  <a:cubicBezTo>
                    <a:pt x="402" y="526"/>
                    <a:pt x="402" y="526"/>
                    <a:pt x="402" y="526"/>
                  </a:cubicBezTo>
                  <a:cubicBezTo>
                    <a:pt x="409" y="520"/>
                    <a:pt x="409" y="520"/>
                    <a:pt x="409" y="520"/>
                  </a:cubicBezTo>
                  <a:cubicBezTo>
                    <a:pt x="413" y="514"/>
                    <a:pt x="413" y="514"/>
                    <a:pt x="413" y="514"/>
                  </a:cubicBezTo>
                  <a:cubicBezTo>
                    <a:pt x="413" y="508"/>
                    <a:pt x="413" y="508"/>
                    <a:pt x="413" y="508"/>
                  </a:cubicBezTo>
                  <a:cubicBezTo>
                    <a:pt x="413" y="506"/>
                    <a:pt x="414" y="504"/>
                    <a:pt x="416" y="503"/>
                  </a:cubicBezTo>
                  <a:cubicBezTo>
                    <a:pt x="416" y="503"/>
                    <a:pt x="416" y="503"/>
                    <a:pt x="416" y="503"/>
                  </a:cubicBezTo>
                  <a:cubicBezTo>
                    <a:pt x="417" y="503"/>
                    <a:pt x="417" y="503"/>
                    <a:pt x="417" y="503"/>
                  </a:cubicBezTo>
                  <a:cubicBezTo>
                    <a:pt x="418" y="503"/>
                    <a:pt x="418" y="503"/>
                    <a:pt x="418" y="503"/>
                  </a:cubicBezTo>
                  <a:cubicBezTo>
                    <a:pt x="425" y="504"/>
                    <a:pt x="425" y="504"/>
                    <a:pt x="425" y="504"/>
                  </a:cubicBezTo>
                  <a:cubicBezTo>
                    <a:pt x="428" y="502"/>
                    <a:pt x="428" y="502"/>
                    <a:pt x="428" y="502"/>
                  </a:cubicBezTo>
                  <a:cubicBezTo>
                    <a:pt x="430" y="496"/>
                    <a:pt x="430" y="496"/>
                    <a:pt x="430" y="496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38" y="494"/>
                    <a:pt x="438" y="494"/>
                    <a:pt x="438" y="494"/>
                  </a:cubicBezTo>
                  <a:cubicBezTo>
                    <a:pt x="448" y="495"/>
                    <a:pt x="448" y="495"/>
                    <a:pt x="448" y="495"/>
                  </a:cubicBezTo>
                  <a:cubicBezTo>
                    <a:pt x="456" y="493"/>
                    <a:pt x="456" y="493"/>
                    <a:pt x="456" y="493"/>
                  </a:cubicBezTo>
                  <a:cubicBezTo>
                    <a:pt x="461" y="488"/>
                    <a:pt x="461" y="488"/>
                    <a:pt x="461" y="488"/>
                  </a:cubicBezTo>
                  <a:cubicBezTo>
                    <a:pt x="464" y="482"/>
                    <a:pt x="464" y="482"/>
                    <a:pt x="464" y="482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8" y="475"/>
                    <a:pt x="458" y="475"/>
                    <a:pt x="458" y="475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7" y="470"/>
                    <a:pt x="457" y="470"/>
                    <a:pt x="457" y="470"/>
                  </a:cubicBezTo>
                  <a:cubicBezTo>
                    <a:pt x="456" y="463"/>
                    <a:pt x="456" y="463"/>
                    <a:pt x="456" y="463"/>
                  </a:cubicBezTo>
                  <a:cubicBezTo>
                    <a:pt x="456" y="462"/>
                    <a:pt x="456" y="462"/>
                    <a:pt x="456" y="462"/>
                  </a:cubicBezTo>
                  <a:cubicBezTo>
                    <a:pt x="459" y="456"/>
                    <a:pt x="459" y="456"/>
                    <a:pt x="459" y="456"/>
                  </a:cubicBezTo>
                  <a:cubicBezTo>
                    <a:pt x="459" y="454"/>
                    <a:pt x="460" y="451"/>
                    <a:pt x="464" y="448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68" y="439"/>
                    <a:pt x="468" y="439"/>
                    <a:pt x="468" y="439"/>
                  </a:cubicBezTo>
                  <a:cubicBezTo>
                    <a:pt x="472" y="432"/>
                    <a:pt x="472" y="432"/>
                    <a:pt x="472" y="432"/>
                  </a:cubicBezTo>
                  <a:cubicBezTo>
                    <a:pt x="478" y="420"/>
                    <a:pt x="478" y="420"/>
                    <a:pt x="478" y="420"/>
                  </a:cubicBezTo>
                  <a:cubicBezTo>
                    <a:pt x="484" y="428"/>
                    <a:pt x="484" y="428"/>
                    <a:pt x="484" y="428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4" y="429"/>
                    <a:pt x="484" y="429"/>
                    <a:pt x="484" y="429"/>
                  </a:cubicBezTo>
                  <a:cubicBezTo>
                    <a:pt x="486" y="437"/>
                    <a:pt x="486" y="437"/>
                    <a:pt x="486" y="437"/>
                  </a:cubicBezTo>
                  <a:cubicBezTo>
                    <a:pt x="486" y="438"/>
                    <a:pt x="486" y="438"/>
                    <a:pt x="486" y="438"/>
                  </a:cubicBezTo>
                  <a:cubicBezTo>
                    <a:pt x="488" y="446"/>
                    <a:pt x="488" y="446"/>
                    <a:pt x="488" y="446"/>
                  </a:cubicBezTo>
                  <a:cubicBezTo>
                    <a:pt x="493" y="448"/>
                    <a:pt x="493" y="448"/>
                    <a:pt x="493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4" y="448"/>
                    <a:pt x="494" y="448"/>
                    <a:pt x="494" y="448"/>
                  </a:cubicBezTo>
                  <a:cubicBezTo>
                    <a:pt x="495" y="449"/>
                    <a:pt x="495" y="449"/>
                    <a:pt x="495" y="449"/>
                  </a:cubicBezTo>
                  <a:cubicBezTo>
                    <a:pt x="496" y="448"/>
                    <a:pt x="496" y="448"/>
                    <a:pt x="496" y="448"/>
                  </a:cubicBezTo>
                  <a:cubicBezTo>
                    <a:pt x="500" y="440"/>
                    <a:pt x="500" y="440"/>
                    <a:pt x="500" y="440"/>
                  </a:cubicBezTo>
                  <a:cubicBezTo>
                    <a:pt x="503" y="432"/>
                    <a:pt x="503" y="432"/>
                    <a:pt x="503" y="432"/>
                  </a:cubicBezTo>
                  <a:cubicBezTo>
                    <a:pt x="504" y="432"/>
                    <a:pt x="504" y="432"/>
                    <a:pt x="504" y="432"/>
                  </a:cubicBezTo>
                  <a:cubicBezTo>
                    <a:pt x="506" y="433"/>
                    <a:pt x="506" y="433"/>
                    <a:pt x="506" y="433"/>
                  </a:cubicBezTo>
                  <a:cubicBezTo>
                    <a:pt x="517" y="437"/>
                    <a:pt x="517" y="437"/>
                    <a:pt x="517" y="437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3" y="432"/>
                    <a:pt x="523" y="432"/>
                    <a:pt x="523" y="432"/>
                  </a:cubicBezTo>
                  <a:cubicBezTo>
                    <a:pt x="524" y="432"/>
                    <a:pt x="524" y="432"/>
                    <a:pt x="524" y="432"/>
                  </a:cubicBezTo>
                  <a:cubicBezTo>
                    <a:pt x="530" y="432"/>
                    <a:pt x="530" y="432"/>
                    <a:pt x="530" y="432"/>
                  </a:cubicBezTo>
                  <a:cubicBezTo>
                    <a:pt x="534" y="425"/>
                    <a:pt x="534" y="425"/>
                    <a:pt x="534" y="425"/>
                  </a:cubicBezTo>
                  <a:cubicBezTo>
                    <a:pt x="534" y="416"/>
                    <a:pt x="534" y="416"/>
                    <a:pt x="534" y="416"/>
                  </a:cubicBezTo>
                  <a:cubicBezTo>
                    <a:pt x="536" y="404"/>
                    <a:pt x="536" y="404"/>
                    <a:pt x="536" y="404"/>
                  </a:cubicBezTo>
                  <a:cubicBezTo>
                    <a:pt x="537" y="404"/>
                    <a:pt x="537" y="404"/>
                    <a:pt x="537" y="404"/>
                  </a:cubicBezTo>
                  <a:cubicBezTo>
                    <a:pt x="538" y="404"/>
                    <a:pt x="538" y="404"/>
                    <a:pt x="538" y="404"/>
                  </a:cubicBezTo>
                  <a:cubicBezTo>
                    <a:pt x="547" y="406"/>
                    <a:pt x="547" y="406"/>
                    <a:pt x="547" y="406"/>
                  </a:cubicBezTo>
                  <a:cubicBezTo>
                    <a:pt x="551" y="399"/>
                    <a:pt x="551" y="399"/>
                    <a:pt x="551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52" y="399"/>
                    <a:pt x="552" y="399"/>
                    <a:pt x="552" y="399"/>
                  </a:cubicBezTo>
                  <a:cubicBezTo>
                    <a:pt x="560" y="398"/>
                    <a:pt x="560" y="398"/>
                    <a:pt x="560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8"/>
                    <a:pt x="562" y="398"/>
                    <a:pt x="562" y="398"/>
                  </a:cubicBezTo>
                  <a:cubicBezTo>
                    <a:pt x="562" y="399"/>
                    <a:pt x="562" y="399"/>
                    <a:pt x="562" y="399"/>
                  </a:cubicBezTo>
                  <a:cubicBezTo>
                    <a:pt x="566" y="404"/>
                    <a:pt x="566" y="404"/>
                    <a:pt x="566" y="404"/>
                  </a:cubicBezTo>
                  <a:cubicBezTo>
                    <a:pt x="566" y="405"/>
                    <a:pt x="566" y="405"/>
                    <a:pt x="566" y="405"/>
                  </a:cubicBezTo>
                  <a:cubicBezTo>
                    <a:pt x="567" y="405"/>
                    <a:pt x="567" y="405"/>
                    <a:pt x="567" y="405"/>
                  </a:cubicBezTo>
                  <a:cubicBezTo>
                    <a:pt x="567" y="406"/>
                    <a:pt x="567" y="406"/>
                    <a:pt x="567" y="406"/>
                  </a:cubicBezTo>
                  <a:cubicBezTo>
                    <a:pt x="568" y="414"/>
                    <a:pt x="568" y="414"/>
                    <a:pt x="568" y="414"/>
                  </a:cubicBezTo>
                  <a:cubicBezTo>
                    <a:pt x="572" y="418"/>
                    <a:pt x="572" y="418"/>
                    <a:pt x="572" y="418"/>
                  </a:cubicBezTo>
                  <a:cubicBezTo>
                    <a:pt x="577" y="412"/>
                    <a:pt x="577" y="412"/>
                    <a:pt x="577" y="412"/>
                  </a:cubicBezTo>
                  <a:cubicBezTo>
                    <a:pt x="578" y="414"/>
                    <a:pt x="578" y="414"/>
                    <a:pt x="578" y="414"/>
                  </a:cubicBezTo>
                  <a:cubicBezTo>
                    <a:pt x="580" y="416"/>
                    <a:pt x="581" y="418"/>
                    <a:pt x="581" y="420"/>
                  </a:cubicBezTo>
                  <a:cubicBezTo>
                    <a:pt x="581" y="428"/>
                    <a:pt x="581" y="428"/>
                    <a:pt x="581" y="428"/>
                  </a:cubicBezTo>
                  <a:cubicBezTo>
                    <a:pt x="578" y="435"/>
                    <a:pt x="578" y="435"/>
                    <a:pt x="578" y="435"/>
                  </a:cubicBezTo>
                  <a:cubicBezTo>
                    <a:pt x="580" y="438"/>
                    <a:pt x="580" y="438"/>
                    <a:pt x="580" y="438"/>
                  </a:cubicBezTo>
                  <a:cubicBezTo>
                    <a:pt x="584" y="442"/>
                    <a:pt x="584" y="442"/>
                    <a:pt x="584" y="442"/>
                  </a:cubicBezTo>
                  <a:cubicBezTo>
                    <a:pt x="601" y="445"/>
                    <a:pt x="601" y="445"/>
                    <a:pt x="601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5"/>
                    <a:pt x="602" y="445"/>
                    <a:pt x="602" y="445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2" y="446"/>
                    <a:pt x="602" y="446"/>
                    <a:pt x="602" y="446"/>
                  </a:cubicBezTo>
                  <a:cubicBezTo>
                    <a:pt x="604" y="447"/>
                    <a:pt x="604" y="447"/>
                    <a:pt x="604" y="447"/>
                  </a:cubicBezTo>
                  <a:cubicBezTo>
                    <a:pt x="608" y="440"/>
                    <a:pt x="608" y="440"/>
                    <a:pt x="608" y="440"/>
                  </a:cubicBezTo>
                  <a:cubicBezTo>
                    <a:pt x="609" y="440"/>
                    <a:pt x="609" y="440"/>
                    <a:pt x="609" y="440"/>
                  </a:cubicBezTo>
                  <a:cubicBezTo>
                    <a:pt x="613" y="436"/>
                    <a:pt x="613" y="436"/>
                    <a:pt x="613" y="436"/>
                  </a:cubicBezTo>
                  <a:cubicBezTo>
                    <a:pt x="611" y="430"/>
                    <a:pt x="611" y="430"/>
                    <a:pt x="611" y="430"/>
                  </a:cubicBezTo>
                  <a:cubicBezTo>
                    <a:pt x="607" y="404"/>
                    <a:pt x="607" y="404"/>
                    <a:pt x="607" y="404"/>
                  </a:cubicBezTo>
                  <a:cubicBezTo>
                    <a:pt x="618" y="410"/>
                    <a:pt x="618" y="410"/>
                    <a:pt x="618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19" y="410"/>
                    <a:pt x="619" y="410"/>
                    <a:pt x="619" y="410"/>
                  </a:cubicBezTo>
                  <a:cubicBezTo>
                    <a:pt x="624" y="416"/>
                    <a:pt x="624" y="416"/>
                    <a:pt x="624" y="416"/>
                  </a:cubicBezTo>
                  <a:cubicBezTo>
                    <a:pt x="628" y="420"/>
                    <a:pt x="628" y="420"/>
                    <a:pt x="628" y="420"/>
                  </a:cubicBezTo>
                  <a:cubicBezTo>
                    <a:pt x="632" y="416"/>
                    <a:pt x="632" y="416"/>
                    <a:pt x="632" y="416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49" y="398"/>
                    <a:pt x="649" y="398"/>
                    <a:pt x="649" y="398"/>
                  </a:cubicBezTo>
                  <a:cubicBezTo>
                    <a:pt x="650" y="398"/>
                    <a:pt x="650" y="398"/>
                    <a:pt x="650" y="398"/>
                  </a:cubicBezTo>
                  <a:cubicBezTo>
                    <a:pt x="656" y="394"/>
                    <a:pt x="656" y="394"/>
                    <a:pt x="656" y="394"/>
                  </a:cubicBezTo>
                  <a:cubicBezTo>
                    <a:pt x="662" y="384"/>
                    <a:pt x="662" y="384"/>
                    <a:pt x="662" y="384"/>
                  </a:cubicBezTo>
                  <a:cubicBezTo>
                    <a:pt x="663" y="383"/>
                    <a:pt x="663" y="383"/>
                    <a:pt x="663" y="383"/>
                  </a:cubicBezTo>
                  <a:cubicBezTo>
                    <a:pt x="672" y="386"/>
                    <a:pt x="672" y="386"/>
                    <a:pt x="672" y="386"/>
                  </a:cubicBezTo>
                  <a:cubicBezTo>
                    <a:pt x="676" y="386"/>
                    <a:pt x="676" y="386"/>
                    <a:pt x="676" y="386"/>
                  </a:cubicBezTo>
                  <a:cubicBezTo>
                    <a:pt x="676" y="382"/>
                    <a:pt x="677" y="380"/>
                    <a:pt x="678" y="378"/>
                  </a:cubicBezTo>
                  <a:cubicBezTo>
                    <a:pt x="684" y="370"/>
                    <a:pt x="684" y="370"/>
                    <a:pt x="684" y="370"/>
                  </a:cubicBezTo>
                  <a:cubicBezTo>
                    <a:pt x="686" y="369"/>
                    <a:pt x="686" y="369"/>
                    <a:pt x="686" y="369"/>
                  </a:cubicBezTo>
                  <a:cubicBezTo>
                    <a:pt x="694" y="372"/>
                    <a:pt x="694" y="372"/>
                    <a:pt x="694" y="372"/>
                  </a:cubicBezTo>
                  <a:cubicBezTo>
                    <a:pt x="704" y="370"/>
                    <a:pt x="704" y="370"/>
                    <a:pt x="704" y="370"/>
                  </a:cubicBezTo>
                  <a:cubicBezTo>
                    <a:pt x="710" y="364"/>
                    <a:pt x="710" y="364"/>
                    <a:pt x="710" y="364"/>
                  </a:cubicBezTo>
                  <a:cubicBezTo>
                    <a:pt x="714" y="358"/>
                    <a:pt x="714" y="358"/>
                    <a:pt x="714" y="358"/>
                  </a:cubicBezTo>
                  <a:cubicBezTo>
                    <a:pt x="712" y="354"/>
                    <a:pt x="712" y="354"/>
                    <a:pt x="712" y="354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6" y="357"/>
                    <a:pt x="706" y="357"/>
                    <a:pt x="706" y="357"/>
                  </a:cubicBezTo>
                  <a:cubicBezTo>
                    <a:pt x="705" y="356"/>
                    <a:pt x="705" y="356"/>
                    <a:pt x="705" y="356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698" y="350"/>
                    <a:pt x="698" y="350"/>
                    <a:pt x="698" y="350"/>
                  </a:cubicBezTo>
                  <a:cubicBezTo>
                    <a:pt x="700" y="339"/>
                    <a:pt x="700" y="339"/>
                    <a:pt x="700" y="339"/>
                  </a:cubicBezTo>
                  <a:cubicBezTo>
                    <a:pt x="701" y="331"/>
                    <a:pt x="701" y="331"/>
                    <a:pt x="701" y="331"/>
                  </a:cubicBezTo>
                  <a:cubicBezTo>
                    <a:pt x="699" y="324"/>
                    <a:pt x="699" y="324"/>
                    <a:pt x="699" y="324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4" y="322"/>
                    <a:pt x="694" y="322"/>
                    <a:pt x="694" y="322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93" y="321"/>
                    <a:pt x="693" y="321"/>
                    <a:pt x="693" y="321"/>
                  </a:cubicBezTo>
                  <a:cubicBezTo>
                    <a:pt x="688" y="311"/>
                    <a:pt x="688" y="311"/>
                    <a:pt x="688" y="311"/>
                  </a:cubicBezTo>
                  <a:cubicBezTo>
                    <a:pt x="687" y="310"/>
                    <a:pt x="687" y="310"/>
                    <a:pt x="687" y="310"/>
                  </a:cubicBezTo>
                  <a:cubicBezTo>
                    <a:pt x="680" y="318"/>
                    <a:pt x="680" y="318"/>
                    <a:pt x="680" y="318"/>
                  </a:cubicBezTo>
                  <a:cubicBezTo>
                    <a:pt x="674" y="322"/>
                    <a:pt x="674" y="322"/>
                    <a:pt x="674" y="322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2" y="323"/>
                    <a:pt x="672" y="323"/>
                    <a:pt x="672" y="323"/>
                  </a:cubicBezTo>
                  <a:cubicBezTo>
                    <a:pt x="671" y="322"/>
                    <a:pt x="671" y="322"/>
                    <a:pt x="671" y="322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64" y="315"/>
                    <a:pt x="664" y="315"/>
                    <a:pt x="664" y="315"/>
                  </a:cubicBezTo>
                  <a:cubicBezTo>
                    <a:pt x="659" y="304"/>
                    <a:pt x="659" y="304"/>
                    <a:pt x="659" y="304"/>
                  </a:cubicBezTo>
                  <a:cubicBezTo>
                    <a:pt x="659" y="303"/>
                    <a:pt x="659" y="303"/>
                    <a:pt x="659" y="303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95"/>
                    <a:pt x="656" y="295"/>
                    <a:pt x="656" y="295"/>
                  </a:cubicBezTo>
                  <a:cubicBezTo>
                    <a:pt x="656" y="283"/>
                    <a:pt x="656" y="283"/>
                    <a:pt x="656" y="283"/>
                  </a:cubicBezTo>
                  <a:cubicBezTo>
                    <a:pt x="656" y="276"/>
                    <a:pt x="656" y="276"/>
                    <a:pt x="656" y="276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4"/>
                    <a:pt x="650" y="274"/>
                    <a:pt x="650" y="274"/>
                  </a:cubicBezTo>
                  <a:cubicBezTo>
                    <a:pt x="650" y="273"/>
                    <a:pt x="650" y="273"/>
                    <a:pt x="650" y="273"/>
                  </a:cubicBezTo>
                  <a:cubicBezTo>
                    <a:pt x="637" y="263"/>
                    <a:pt x="637" y="263"/>
                    <a:pt x="637" y="263"/>
                  </a:cubicBezTo>
                  <a:cubicBezTo>
                    <a:pt x="638" y="262"/>
                    <a:pt x="638" y="262"/>
                    <a:pt x="638" y="262"/>
                  </a:cubicBezTo>
                  <a:cubicBezTo>
                    <a:pt x="644" y="256"/>
                    <a:pt x="644" y="256"/>
                    <a:pt x="644" y="256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44" y="255"/>
                    <a:pt x="644" y="255"/>
                    <a:pt x="644" y="255"/>
                  </a:cubicBezTo>
                  <a:cubicBezTo>
                    <a:pt x="651" y="254"/>
                    <a:pt x="651" y="254"/>
                    <a:pt x="651" y="254"/>
                  </a:cubicBezTo>
                  <a:cubicBezTo>
                    <a:pt x="652" y="254"/>
                    <a:pt x="652" y="254"/>
                    <a:pt x="652" y="254"/>
                  </a:cubicBezTo>
                  <a:cubicBezTo>
                    <a:pt x="654" y="254"/>
                    <a:pt x="656" y="255"/>
                    <a:pt x="657" y="257"/>
                  </a:cubicBezTo>
                  <a:cubicBezTo>
                    <a:pt x="663" y="262"/>
                    <a:pt x="663" y="262"/>
                    <a:pt x="663" y="262"/>
                  </a:cubicBezTo>
                  <a:cubicBezTo>
                    <a:pt x="669" y="257"/>
                    <a:pt x="669" y="257"/>
                    <a:pt x="669" y="257"/>
                  </a:cubicBezTo>
                  <a:cubicBezTo>
                    <a:pt x="673" y="251"/>
                    <a:pt x="673" y="251"/>
                    <a:pt x="673" y="251"/>
                  </a:cubicBezTo>
                  <a:cubicBezTo>
                    <a:pt x="673" y="246"/>
                    <a:pt x="673" y="246"/>
                    <a:pt x="673" y="246"/>
                  </a:cubicBezTo>
                  <a:cubicBezTo>
                    <a:pt x="672" y="233"/>
                    <a:pt x="672" y="233"/>
                    <a:pt x="672" y="233"/>
                  </a:cubicBezTo>
                  <a:cubicBezTo>
                    <a:pt x="670" y="228"/>
                    <a:pt x="670" y="228"/>
                    <a:pt x="670" y="228"/>
                  </a:cubicBezTo>
                  <a:cubicBezTo>
                    <a:pt x="662" y="226"/>
                    <a:pt x="662" y="226"/>
                    <a:pt x="662" y="226"/>
                  </a:cubicBezTo>
                  <a:cubicBezTo>
                    <a:pt x="662" y="221"/>
                    <a:pt x="662" y="221"/>
                    <a:pt x="662" y="221"/>
                  </a:cubicBezTo>
                  <a:cubicBezTo>
                    <a:pt x="654" y="211"/>
                    <a:pt x="654" y="211"/>
                    <a:pt x="654" y="211"/>
                  </a:cubicBezTo>
                  <a:cubicBezTo>
                    <a:pt x="653" y="210"/>
                    <a:pt x="653" y="210"/>
                    <a:pt x="653" y="210"/>
                  </a:cubicBezTo>
                  <a:cubicBezTo>
                    <a:pt x="649" y="203"/>
                    <a:pt x="649" y="203"/>
                    <a:pt x="649" y="203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48" y="202"/>
                    <a:pt x="648" y="202"/>
                    <a:pt x="648" y="202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7" y="190"/>
                    <a:pt x="657" y="190"/>
                    <a:pt x="657" y="190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58" y="189"/>
                    <a:pt x="658" y="189"/>
                    <a:pt x="658" y="189"/>
                  </a:cubicBezTo>
                  <a:cubicBezTo>
                    <a:pt x="662" y="188"/>
                    <a:pt x="662" y="188"/>
                    <a:pt x="662" y="188"/>
                  </a:cubicBezTo>
                  <a:cubicBezTo>
                    <a:pt x="666" y="185"/>
                    <a:pt x="666" y="185"/>
                    <a:pt x="666" y="185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9"/>
                    <a:pt x="672" y="169"/>
                    <a:pt x="672" y="169"/>
                  </a:cubicBezTo>
                  <a:cubicBezTo>
                    <a:pt x="672" y="168"/>
                    <a:pt x="672" y="168"/>
                    <a:pt x="672" y="168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8" y="161"/>
                    <a:pt x="678" y="161"/>
                    <a:pt x="678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79" y="161"/>
                    <a:pt x="679" y="161"/>
                    <a:pt x="679" y="161"/>
                  </a:cubicBezTo>
                  <a:cubicBezTo>
                    <a:pt x="686" y="159"/>
                    <a:pt x="686" y="159"/>
                    <a:pt x="686" y="159"/>
                  </a:cubicBezTo>
                  <a:cubicBezTo>
                    <a:pt x="686" y="160"/>
                    <a:pt x="686" y="160"/>
                    <a:pt x="686" y="160"/>
                  </a:cubicBezTo>
                  <a:cubicBezTo>
                    <a:pt x="691" y="164"/>
                    <a:pt x="691" y="164"/>
                    <a:pt x="691" y="164"/>
                  </a:cubicBezTo>
                  <a:cubicBezTo>
                    <a:pt x="693" y="164"/>
                    <a:pt x="693" y="164"/>
                    <a:pt x="693" y="164"/>
                  </a:cubicBezTo>
                  <a:cubicBezTo>
                    <a:pt x="696" y="152"/>
                    <a:pt x="696" y="152"/>
                    <a:pt x="696" y="152"/>
                  </a:cubicBezTo>
                  <a:cubicBezTo>
                    <a:pt x="693" y="143"/>
                    <a:pt x="693" y="143"/>
                    <a:pt x="693" y="143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2" y="142"/>
                    <a:pt x="692" y="142"/>
                    <a:pt x="692" y="142"/>
                  </a:cubicBezTo>
                  <a:cubicBezTo>
                    <a:pt x="694" y="132"/>
                    <a:pt x="694" y="132"/>
                    <a:pt x="694" y="132"/>
                  </a:cubicBezTo>
                  <a:cubicBezTo>
                    <a:pt x="694" y="131"/>
                    <a:pt x="694" y="131"/>
                    <a:pt x="694" y="131"/>
                  </a:cubicBezTo>
                  <a:cubicBezTo>
                    <a:pt x="698" y="126"/>
                    <a:pt x="698" y="126"/>
                    <a:pt x="698" y="126"/>
                  </a:cubicBezTo>
                  <a:cubicBezTo>
                    <a:pt x="702" y="120"/>
                    <a:pt x="702" y="120"/>
                    <a:pt x="702" y="120"/>
                  </a:cubicBezTo>
                  <a:cubicBezTo>
                    <a:pt x="702" y="115"/>
                    <a:pt x="702" y="115"/>
                    <a:pt x="702" y="115"/>
                  </a:cubicBezTo>
                  <a:cubicBezTo>
                    <a:pt x="702" y="113"/>
                    <a:pt x="701" y="109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103"/>
                    <a:pt x="698" y="103"/>
                    <a:pt x="698" y="10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698" y="93"/>
                    <a:pt x="698" y="93"/>
                    <a:pt x="698" y="93"/>
                  </a:cubicBezTo>
                  <a:cubicBezTo>
                    <a:pt x="700" y="84"/>
                    <a:pt x="700" y="84"/>
                    <a:pt x="700" y="84"/>
                  </a:cubicBezTo>
                  <a:cubicBezTo>
                    <a:pt x="699" y="81"/>
                    <a:pt x="698" y="78"/>
                    <a:pt x="698" y="76"/>
                  </a:cubicBezTo>
                  <a:lnTo>
                    <a:pt x="699" y="65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 dirty="0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47" name="Freeform 7">
              <a:extLst>
                <a:ext uri="{FF2B5EF4-FFF2-40B4-BE49-F238E27FC236}">
                  <a16:creationId xmlns:a16="http://schemas.microsoft.com/office/drawing/2014/main" id="{505526EB-51BC-4930-94E5-BACF41CE2FED}"/>
                </a:ext>
              </a:extLst>
            </p:cNvPr>
            <p:cNvSpPr/>
            <p:nvPr/>
          </p:nvSpPr>
          <p:spPr bwMode="auto">
            <a:xfrm>
              <a:off x="4983244" y="2999425"/>
              <a:ext cx="1307064" cy="1097290"/>
            </a:xfrm>
            <a:custGeom>
              <a:avLst/>
              <a:gdLst>
                <a:gd name="T0" fmla="*/ 268 w 456"/>
                <a:gd name="T1" fmla="*/ 154 h 386"/>
                <a:gd name="T2" fmla="*/ 258 w 456"/>
                <a:gd name="T3" fmla="*/ 161 h 386"/>
                <a:gd name="T4" fmla="*/ 222 w 456"/>
                <a:gd name="T5" fmla="*/ 129 h 386"/>
                <a:gd name="T6" fmla="*/ 196 w 456"/>
                <a:gd name="T7" fmla="*/ 108 h 386"/>
                <a:gd name="T8" fmla="*/ 199 w 456"/>
                <a:gd name="T9" fmla="*/ 79 h 386"/>
                <a:gd name="T10" fmla="*/ 170 w 456"/>
                <a:gd name="T11" fmla="*/ 87 h 386"/>
                <a:gd name="T12" fmla="*/ 148 w 456"/>
                <a:gd name="T13" fmla="*/ 59 h 386"/>
                <a:gd name="T14" fmla="*/ 138 w 456"/>
                <a:gd name="T15" fmla="*/ 25 h 386"/>
                <a:gd name="T16" fmla="*/ 128 w 456"/>
                <a:gd name="T17" fmla="*/ 8 h 386"/>
                <a:gd name="T18" fmla="*/ 105 w 456"/>
                <a:gd name="T19" fmla="*/ 16 h 386"/>
                <a:gd name="T20" fmla="*/ 89 w 456"/>
                <a:gd name="T21" fmla="*/ 32 h 386"/>
                <a:gd name="T22" fmla="*/ 49 w 456"/>
                <a:gd name="T23" fmla="*/ 45 h 386"/>
                <a:gd name="T24" fmla="*/ 25 w 456"/>
                <a:gd name="T25" fmla="*/ 73 h 386"/>
                <a:gd name="T26" fmla="*/ 2 w 456"/>
                <a:gd name="T27" fmla="*/ 92 h 386"/>
                <a:gd name="T28" fmla="*/ 33 w 456"/>
                <a:gd name="T29" fmla="*/ 120 h 386"/>
                <a:gd name="T30" fmla="*/ 56 w 456"/>
                <a:gd name="T31" fmla="*/ 127 h 386"/>
                <a:gd name="T32" fmla="*/ 112 w 456"/>
                <a:gd name="T33" fmla="*/ 150 h 386"/>
                <a:gd name="T34" fmla="*/ 152 w 456"/>
                <a:gd name="T35" fmla="*/ 142 h 386"/>
                <a:gd name="T36" fmla="*/ 186 w 456"/>
                <a:gd name="T37" fmla="*/ 157 h 386"/>
                <a:gd name="T38" fmla="*/ 215 w 456"/>
                <a:gd name="T39" fmla="*/ 168 h 386"/>
                <a:gd name="T40" fmla="*/ 262 w 456"/>
                <a:gd name="T41" fmla="*/ 203 h 386"/>
                <a:gd name="T42" fmla="*/ 274 w 456"/>
                <a:gd name="T43" fmla="*/ 220 h 386"/>
                <a:gd name="T44" fmla="*/ 271 w 456"/>
                <a:gd name="T45" fmla="*/ 288 h 386"/>
                <a:gd name="T46" fmla="*/ 252 w 456"/>
                <a:gd name="T47" fmla="*/ 322 h 386"/>
                <a:gd name="T48" fmla="*/ 224 w 456"/>
                <a:gd name="T49" fmla="*/ 334 h 386"/>
                <a:gd name="T50" fmla="*/ 249 w 456"/>
                <a:gd name="T51" fmla="*/ 353 h 386"/>
                <a:gd name="T52" fmla="*/ 261 w 456"/>
                <a:gd name="T53" fmla="*/ 348 h 386"/>
                <a:gd name="T54" fmla="*/ 263 w 456"/>
                <a:gd name="T55" fmla="*/ 335 h 386"/>
                <a:gd name="T56" fmla="*/ 276 w 456"/>
                <a:gd name="T57" fmla="*/ 322 h 386"/>
                <a:gd name="T58" fmla="*/ 288 w 456"/>
                <a:gd name="T59" fmla="*/ 332 h 386"/>
                <a:gd name="T60" fmla="*/ 322 w 456"/>
                <a:gd name="T61" fmla="*/ 346 h 386"/>
                <a:gd name="T62" fmla="*/ 334 w 456"/>
                <a:gd name="T63" fmla="*/ 366 h 386"/>
                <a:gd name="T64" fmla="*/ 364 w 456"/>
                <a:gd name="T65" fmla="*/ 376 h 386"/>
                <a:gd name="T66" fmla="*/ 364 w 456"/>
                <a:gd name="T67" fmla="*/ 357 h 386"/>
                <a:gd name="T68" fmla="*/ 368 w 456"/>
                <a:gd name="T69" fmla="*/ 350 h 386"/>
                <a:gd name="T70" fmla="*/ 383 w 456"/>
                <a:gd name="T71" fmla="*/ 325 h 386"/>
                <a:gd name="T72" fmla="*/ 385 w 456"/>
                <a:gd name="T73" fmla="*/ 308 h 386"/>
                <a:gd name="T74" fmla="*/ 400 w 456"/>
                <a:gd name="T75" fmla="*/ 291 h 386"/>
                <a:gd name="T76" fmla="*/ 423 w 456"/>
                <a:gd name="T77" fmla="*/ 287 h 386"/>
                <a:gd name="T78" fmla="*/ 445 w 456"/>
                <a:gd name="T79" fmla="*/ 278 h 386"/>
                <a:gd name="T80" fmla="*/ 453 w 456"/>
                <a:gd name="T81" fmla="*/ 244 h 386"/>
                <a:gd name="T82" fmla="*/ 412 w 456"/>
                <a:gd name="T83" fmla="*/ 219 h 386"/>
                <a:gd name="T84" fmla="*/ 395 w 456"/>
                <a:gd name="T85" fmla="*/ 246 h 386"/>
                <a:gd name="T86" fmla="*/ 407 w 456"/>
                <a:gd name="T87" fmla="*/ 256 h 386"/>
                <a:gd name="T88" fmla="*/ 405 w 456"/>
                <a:gd name="T89" fmla="*/ 270 h 386"/>
                <a:gd name="T90" fmla="*/ 389 w 456"/>
                <a:gd name="T91" fmla="*/ 275 h 386"/>
                <a:gd name="T92" fmla="*/ 374 w 456"/>
                <a:gd name="T93" fmla="*/ 284 h 386"/>
                <a:gd name="T94" fmla="*/ 363 w 456"/>
                <a:gd name="T95" fmla="*/ 274 h 386"/>
                <a:gd name="T96" fmla="*/ 356 w 456"/>
                <a:gd name="T97" fmla="*/ 257 h 386"/>
                <a:gd name="T98" fmla="*/ 350 w 456"/>
                <a:gd name="T99" fmla="*/ 238 h 386"/>
                <a:gd name="T100" fmla="*/ 326 w 456"/>
                <a:gd name="T101" fmla="*/ 208 h 386"/>
                <a:gd name="T102" fmla="*/ 299 w 456"/>
                <a:gd name="T103" fmla="*/ 188 h 386"/>
                <a:gd name="T104" fmla="*/ 300 w 456"/>
                <a:gd name="T105" fmla="*/ 168 h 386"/>
                <a:gd name="T106" fmla="*/ 325 w 456"/>
                <a:gd name="T107" fmla="*/ 142 h 386"/>
                <a:gd name="T108" fmla="*/ 295 w 456"/>
                <a:gd name="T109" fmla="*/ 143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456" h="386">
                  <a:moveTo>
                    <a:pt x="271" y="140"/>
                  </a:moveTo>
                  <a:cubicBezTo>
                    <a:pt x="265" y="140"/>
                    <a:pt x="265" y="140"/>
                    <a:pt x="265" y="140"/>
                  </a:cubicBezTo>
                  <a:cubicBezTo>
                    <a:pt x="263" y="144"/>
                    <a:pt x="263" y="144"/>
                    <a:pt x="263" y="144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8"/>
                    <a:pt x="266" y="148"/>
                    <a:pt x="266" y="148"/>
                  </a:cubicBezTo>
                  <a:cubicBezTo>
                    <a:pt x="266" y="149"/>
                    <a:pt x="266" y="149"/>
                    <a:pt x="266" y="149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4"/>
                    <a:pt x="268" y="154"/>
                    <a:pt x="268" y="154"/>
                  </a:cubicBezTo>
                  <a:cubicBezTo>
                    <a:pt x="268" y="156"/>
                    <a:pt x="268" y="156"/>
                    <a:pt x="268" y="156"/>
                  </a:cubicBezTo>
                  <a:cubicBezTo>
                    <a:pt x="267" y="156"/>
                    <a:pt x="267" y="156"/>
                    <a:pt x="267" y="156"/>
                  </a:cubicBezTo>
                  <a:cubicBezTo>
                    <a:pt x="259" y="160"/>
                    <a:pt x="259" y="160"/>
                    <a:pt x="259" y="160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8" y="161"/>
                    <a:pt x="258" y="161"/>
                    <a:pt x="258" y="161"/>
                  </a:cubicBezTo>
                  <a:cubicBezTo>
                    <a:pt x="257" y="161"/>
                    <a:pt x="257" y="161"/>
                    <a:pt x="257" y="161"/>
                  </a:cubicBezTo>
                  <a:cubicBezTo>
                    <a:pt x="251" y="160"/>
                    <a:pt x="247" y="158"/>
                    <a:pt x="246" y="155"/>
                  </a:cubicBezTo>
                  <a:cubicBezTo>
                    <a:pt x="243" y="150"/>
                    <a:pt x="243" y="150"/>
                    <a:pt x="243" y="150"/>
                  </a:cubicBezTo>
                  <a:cubicBezTo>
                    <a:pt x="231" y="148"/>
                    <a:pt x="231" y="148"/>
                    <a:pt x="231" y="148"/>
                  </a:cubicBezTo>
                  <a:cubicBezTo>
                    <a:pt x="228" y="133"/>
                    <a:pt x="228" y="133"/>
                    <a:pt x="228" y="133"/>
                  </a:cubicBezTo>
                  <a:cubicBezTo>
                    <a:pt x="226" y="132"/>
                    <a:pt x="224" y="131"/>
                    <a:pt x="223" y="130"/>
                  </a:cubicBezTo>
                  <a:cubicBezTo>
                    <a:pt x="222" y="129"/>
                    <a:pt x="222" y="129"/>
                    <a:pt x="222" y="129"/>
                  </a:cubicBezTo>
                  <a:cubicBezTo>
                    <a:pt x="220" y="126"/>
                    <a:pt x="219" y="124"/>
                    <a:pt x="216" y="124"/>
                  </a:cubicBezTo>
                  <a:cubicBezTo>
                    <a:pt x="213" y="123"/>
                    <a:pt x="210" y="120"/>
                    <a:pt x="208" y="117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203" y="114"/>
                    <a:pt x="203" y="114"/>
                    <a:pt x="203" y="114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6" y="108"/>
                    <a:pt x="196" y="108"/>
                    <a:pt x="196" y="108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195" y="102"/>
                    <a:pt x="195" y="102"/>
                    <a:pt x="195" y="102"/>
                  </a:cubicBezTo>
                  <a:cubicBezTo>
                    <a:pt x="207" y="84"/>
                    <a:pt x="207" y="84"/>
                    <a:pt x="207" y="84"/>
                  </a:cubicBezTo>
                  <a:cubicBezTo>
                    <a:pt x="208" y="83"/>
                    <a:pt x="208" y="82"/>
                    <a:pt x="208" y="82"/>
                  </a:cubicBezTo>
                  <a:cubicBezTo>
                    <a:pt x="205" y="76"/>
                    <a:pt x="205" y="76"/>
                    <a:pt x="205" y="76"/>
                  </a:cubicBezTo>
                  <a:cubicBezTo>
                    <a:pt x="199" y="79"/>
                    <a:pt x="199" y="79"/>
                    <a:pt x="199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98" y="79"/>
                    <a:pt x="198" y="79"/>
                    <a:pt x="198" y="79"/>
                  </a:cubicBezTo>
                  <a:cubicBezTo>
                    <a:pt x="180" y="80"/>
                    <a:pt x="180" y="80"/>
                    <a:pt x="180" y="80"/>
                  </a:cubicBezTo>
                  <a:cubicBezTo>
                    <a:pt x="173" y="82"/>
                    <a:pt x="173" y="82"/>
                    <a:pt x="173" y="82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0" y="87"/>
                    <a:pt x="170" y="87"/>
                    <a:pt x="170" y="87"/>
                  </a:cubicBezTo>
                  <a:cubicBezTo>
                    <a:pt x="168" y="89"/>
                    <a:pt x="166" y="90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62" y="89"/>
                    <a:pt x="162" y="89"/>
                    <a:pt x="162" y="89"/>
                  </a:cubicBezTo>
                  <a:cubicBezTo>
                    <a:pt x="156" y="84"/>
                    <a:pt x="156" y="84"/>
                    <a:pt x="156" y="84"/>
                  </a:cubicBezTo>
                  <a:cubicBezTo>
                    <a:pt x="155" y="74"/>
                    <a:pt x="155" y="74"/>
                    <a:pt x="155" y="74"/>
                  </a:cubicBezTo>
                  <a:cubicBezTo>
                    <a:pt x="152" y="72"/>
                    <a:pt x="150" y="70"/>
                    <a:pt x="149" y="68"/>
                  </a:cubicBezTo>
                  <a:cubicBezTo>
                    <a:pt x="148" y="59"/>
                    <a:pt x="148" y="59"/>
                    <a:pt x="148" y="59"/>
                  </a:cubicBezTo>
                  <a:cubicBezTo>
                    <a:pt x="144" y="54"/>
                    <a:pt x="144" y="54"/>
                    <a:pt x="144" y="54"/>
                  </a:cubicBezTo>
                  <a:cubicBezTo>
                    <a:pt x="139" y="50"/>
                    <a:pt x="139" y="50"/>
                    <a:pt x="139" y="50"/>
                  </a:cubicBezTo>
                  <a:cubicBezTo>
                    <a:pt x="137" y="49"/>
                    <a:pt x="137" y="49"/>
                    <a:pt x="137" y="49"/>
                  </a:cubicBezTo>
                  <a:cubicBezTo>
                    <a:pt x="145" y="40"/>
                    <a:pt x="145" y="40"/>
                    <a:pt x="145" y="40"/>
                  </a:cubicBezTo>
                  <a:cubicBezTo>
                    <a:pt x="146" y="35"/>
                    <a:pt x="146" y="35"/>
                    <a:pt x="146" y="3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5"/>
                    <a:pt x="138" y="25"/>
                    <a:pt x="138" y="25"/>
                  </a:cubicBezTo>
                  <a:cubicBezTo>
                    <a:pt x="138" y="24"/>
                    <a:pt x="138" y="24"/>
                    <a:pt x="138" y="24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33" y="12"/>
                    <a:pt x="133" y="12"/>
                    <a:pt x="133" y="12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8" y="8"/>
                    <a:pt x="128" y="8"/>
                    <a:pt x="128" y="8"/>
                  </a:cubicBezTo>
                  <a:cubicBezTo>
                    <a:pt x="123" y="2"/>
                    <a:pt x="123" y="2"/>
                    <a:pt x="123" y="2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107" y="3"/>
                    <a:pt x="107" y="3"/>
                    <a:pt x="107" y="3"/>
                  </a:cubicBezTo>
                  <a:cubicBezTo>
                    <a:pt x="106" y="4"/>
                    <a:pt x="106" y="4"/>
                    <a:pt x="106" y="4"/>
                  </a:cubicBezTo>
                  <a:cubicBezTo>
                    <a:pt x="105" y="16"/>
                    <a:pt x="105" y="16"/>
                    <a:pt x="105" y="16"/>
                  </a:cubicBezTo>
                  <a:cubicBezTo>
                    <a:pt x="105" y="28"/>
                    <a:pt x="105" y="28"/>
                    <a:pt x="105" y="28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1"/>
                    <a:pt x="96" y="31"/>
                    <a:pt x="96" y="31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9" y="32"/>
                    <a:pt x="89" y="32"/>
                    <a:pt x="89" y="32"/>
                  </a:cubicBezTo>
                  <a:cubicBezTo>
                    <a:pt x="85" y="34"/>
                    <a:pt x="81" y="36"/>
                    <a:pt x="77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62" y="35"/>
                    <a:pt x="62" y="35"/>
                    <a:pt x="62" y="35"/>
                  </a:cubicBezTo>
                  <a:cubicBezTo>
                    <a:pt x="57" y="41"/>
                    <a:pt x="57" y="41"/>
                    <a:pt x="57" y="41"/>
                  </a:cubicBezTo>
                  <a:cubicBezTo>
                    <a:pt x="55" y="42"/>
                    <a:pt x="53" y="44"/>
                    <a:pt x="49" y="45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36" y="58"/>
                    <a:pt x="36" y="58"/>
                    <a:pt x="36" y="58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6" y="59"/>
                    <a:pt x="36" y="59"/>
                    <a:pt x="36" y="59"/>
                  </a:cubicBezTo>
                  <a:cubicBezTo>
                    <a:pt x="33" y="63"/>
                    <a:pt x="31" y="66"/>
                    <a:pt x="30" y="67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3"/>
                    <a:pt x="25" y="73"/>
                    <a:pt x="25" y="73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22" y="76"/>
                    <a:pt x="22" y="76"/>
                    <a:pt x="22" y="76"/>
                  </a:cubicBezTo>
                  <a:cubicBezTo>
                    <a:pt x="20" y="76"/>
                    <a:pt x="18" y="77"/>
                    <a:pt x="16" y="77"/>
                  </a:cubicBezTo>
                  <a:cubicBezTo>
                    <a:pt x="6" y="76"/>
                    <a:pt x="6" y="76"/>
                    <a:pt x="6" y="76"/>
                  </a:cubicBezTo>
                  <a:cubicBezTo>
                    <a:pt x="4" y="80"/>
                    <a:pt x="4" y="80"/>
                    <a:pt x="4" y="80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2" y="92"/>
                    <a:pt x="2" y="92"/>
                    <a:pt x="2" y="92"/>
                  </a:cubicBezTo>
                  <a:cubicBezTo>
                    <a:pt x="1" y="108"/>
                    <a:pt x="1" y="108"/>
                    <a:pt x="1" y="108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4" y="113"/>
                    <a:pt x="4" y="113"/>
                    <a:pt x="4" y="113"/>
                  </a:cubicBezTo>
                  <a:cubicBezTo>
                    <a:pt x="5" y="117"/>
                    <a:pt x="5" y="117"/>
                    <a:pt x="5" y="117"/>
                  </a:cubicBezTo>
                  <a:cubicBezTo>
                    <a:pt x="11" y="117"/>
                    <a:pt x="11" y="117"/>
                    <a:pt x="11" y="117"/>
                  </a:cubicBezTo>
                  <a:cubicBezTo>
                    <a:pt x="20" y="119"/>
                    <a:pt x="20" y="119"/>
                    <a:pt x="20" y="119"/>
                  </a:cubicBezTo>
                  <a:cubicBezTo>
                    <a:pt x="33" y="120"/>
                    <a:pt x="33" y="120"/>
                    <a:pt x="33" y="120"/>
                  </a:cubicBezTo>
                  <a:cubicBezTo>
                    <a:pt x="38" y="119"/>
                    <a:pt x="38" y="119"/>
                    <a:pt x="38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39" y="119"/>
                    <a:pt x="39" y="119"/>
                    <a:pt x="39" y="119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0" y="123"/>
                    <a:pt x="50" y="123"/>
                    <a:pt x="50" y="123"/>
                  </a:cubicBezTo>
                  <a:cubicBezTo>
                    <a:pt x="51" y="123"/>
                    <a:pt x="51" y="123"/>
                    <a:pt x="51" y="123"/>
                  </a:cubicBezTo>
                  <a:cubicBezTo>
                    <a:pt x="56" y="127"/>
                    <a:pt x="56" y="127"/>
                    <a:pt x="56" y="127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9" y="132"/>
                    <a:pt x="69" y="132"/>
                    <a:pt x="69" y="132"/>
                  </a:cubicBezTo>
                  <a:cubicBezTo>
                    <a:pt x="77" y="136"/>
                    <a:pt x="77" y="136"/>
                    <a:pt x="77" y="136"/>
                  </a:cubicBezTo>
                  <a:cubicBezTo>
                    <a:pt x="96" y="154"/>
                    <a:pt x="96" y="154"/>
                    <a:pt x="96" y="154"/>
                  </a:cubicBezTo>
                  <a:cubicBezTo>
                    <a:pt x="105" y="158"/>
                    <a:pt x="105" y="158"/>
                    <a:pt x="105" y="158"/>
                  </a:cubicBezTo>
                  <a:cubicBezTo>
                    <a:pt x="109" y="157"/>
                    <a:pt x="109" y="157"/>
                    <a:pt x="109" y="157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0" y="139"/>
                    <a:pt x="110" y="139"/>
                    <a:pt x="110" y="139"/>
                  </a:cubicBezTo>
                  <a:cubicBezTo>
                    <a:pt x="110" y="136"/>
                    <a:pt x="113" y="134"/>
                    <a:pt x="117" y="132"/>
                  </a:cubicBezTo>
                  <a:cubicBezTo>
                    <a:pt x="118" y="132"/>
                    <a:pt x="118" y="132"/>
                    <a:pt x="118" y="132"/>
                  </a:cubicBezTo>
                  <a:cubicBezTo>
                    <a:pt x="143" y="146"/>
                    <a:pt x="143" y="146"/>
                    <a:pt x="143" y="146"/>
                  </a:cubicBezTo>
                  <a:cubicBezTo>
                    <a:pt x="145" y="145"/>
                    <a:pt x="145" y="145"/>
                    <a:pt x="145" y="145"/>
                  </a:cubicBezTo>
                  <a:cubicBezTo>
                    <a:pt x="151" y="142"/>
                    <a:pt x="151" y="142"/>
                    <a:pt x="151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5" y="142"/>
                    <a:pt x="155" y="142"/>
                    <a:pt x="155" y="142"/>
                  </a:cubicBezTo>
                  <a:cubicBezTo>
                    <a:pt x="160" y="138"/>
                    <a:pt x="160" y="138"/>
                    <a:pt x="160" y="138"/>
                  </a:cubicBezTo>
                  <a:cubicBezTo>
                    <a:pt x="161" y="138"/>
                    <a:pt x="161" y="138"/>
                    <a:pt x="161" y="138"/>
                  </a:cubicBezTo>
                  <a:cubicBezTo>
                    <a:pt x="162" y="139"/>
                    <a:pt x="162" y="139"/>
                    <a:pt x="162" y="139"/>
                  </a:cubicBezTo>
                  <a:cubicBezTo>
                    <a:pt x="176" y="149"/>
                    <a:pt x="176" y="149"/>
                    <a:pt x="176" y="149"/>
                  </a:cubicBezTo>
                  <a:cubicBezTo>
                    <a:pt x="177" y="149"/>
                    <a:pt x="177" y="149"/>
                    <a:pt x="177" y="149"/>
                  </a:cubicBezTo>
                  <a:cubicBezTo>
                    <a:pt x="186" y="157"/>
                    <a:pt x="186" y="157"/>
                    <a:pt x="186" y="157"/>
                  </a:cubicBezTo>
                  <a:cubicBezTo>
                    <a:pt x="188" y="158"/>
                    <a:pt x="191" y="161"/>
                    <a:pt x="194" y="165"/>
                  </a:cubicBezTo>
                  <a:cubicBezTo>
                    <a:pt x="199" y="170"/>
                    <a:pt x="199" y="170"/>
                    <a:pt x="199" y="170"/>
                  </a:cubicBezTo>
                  <a:cubicBezTo>
                    <a:pt x="202" y="170"/>
                    <a:pt x="202" y="170"/>
                    <a:pt x="202" y="170"/>
                  </a:cubicBezTo>
                  <a:cubicBezTo>
                    <a:pt x="206" y="162"/>
                    <a:pt x="206" y="162"/>
                    <a:pt x="206" y="162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15" y="168"/>
                    <a:pt x="215" y="168"/>
                    <a:pt x="215" y="168"/>
                  </a:cubicBezTo>
                  <a:cubicBezTo>
                    <a:pt x="222" y="176"/>
                    <a:pt x="222" y="176"/>
                    <a:pt x="222" y="176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0" y="190"/>
                    <a:pt x="240" y="190"/>
                    <a:pt x="240" y="190"/>
                  </a:cubicBezTo>
                  <a:cubicBezTo>
                    <a:pt x="245" y="196"/>
                    <a:pt x="245" y="196"/>
                    <a:pt x="245" y="196"/>
                  </a:cubicBezTo>
                  <a:cubicBezTo>
                    <a:pt x="261" y="192"/>
                    <a:pt x="261" y="192"/>
                    <a:pt x="261" y="192"/>
                  </a:cubicBezTo>
                  <a:cubicBezTo>
                    <a:pt x="262" y="203"/>
                    <a:pt x="262" y="203"/>
                    <a:pt x="262" y="203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69" y="210"/>
                    <a:pt x="269" y="210"/>
                    <a:pt x="269" y="210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19"/>
                    <a:pt x="274" y="219"/>
                    <a:pt x="274" y="219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74" y="220"/>
                    <a:pt x="274" y="220"/>
                    <a:pt x="274" y="220"/>
                  </a:cubicBezTo>
                  <a:cubicBezTo>
                    <a:pt x="280" y="248"/>
                    <a:pt x="280" y="248"/>
                    <a:pt x="280" y="248"/>
                  </a:cubicBezTo>
                  <a:cubicBezTo>
                    <a:pt x="286" y="259"/>
                    <a:pt x="286" y="259"/>
                    <a:pt x="286" y="259"/>
                  </a:cubicBezTo>
                  <a:cubicBezTo>
                    <a:pt x="278" y="279"/>
                    <a:pt x="278" y="279"/>
                    <a:pt x="278" y="279"/>
                  </a:cubicBezTo>
                  <a:cubicBezTo>
                    <a:pt x="278" y="280"/>
                    <a:pt x="278" y="280"/>
                    <a:pt x="278" y="280"/>
                  </a:cubicBezTo>
                  <a:cubicBezTo>
                    <a:pt x="271" y="282"/>
                    <a:pt x="271" y="282"/>
                    <a:pt x="271" y="282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71" y="288"/>
                    <a:pt x="271" y="288"/>
                    <a:pt x="271" y="288"/>
                  </a:cubicBezTo>
                  <a:cubicBezTo>
                    <a:pt x="264" y="300"/>
                    <a:pt x="264" y="300"/>
                    <a:pt x="264" y="300"/>
                  </a:cubicBezTo>
                  <a:cubicBezTo>
                    <a:pt x="263" y="300"/>
                    <a:pt x="263" y="300"/>
                    <a:pt x="263" y="300"/>
                  </a:cubicBezTo>
                  <a:cubicBezTo>
                    <a:pt x="254" y="300"/>
                    <a:pt x="254" y="300"/>
                    <a:pt x="254" y="300"/>
                  </a:cubicBezTo>
                  <a:cubicBezTo>
                    <a:pt x="244" y="308"/>
                    <a:pt x="244" y="308"/>
                    <a:pt x="244" y="308"/>
                  </a:cubicBezTo>
                  <a:cubicBezTo>
                    <a:pt x="245" y="310"/>
                    <a:pt x="247" y="310"/>
                    <a:pt x="250" y="312"/>
                  </a:cubicBezTo>
                  <a:cubicBezTo>
                    <a:pt x="254" y="313"/>
                    <a:pt x="254" y="316"/>
                    <a:pt x="252" y="322"/>
                  </a:cubicBezTo>
                  <a:cubicBezTo>
                    <a:pt x="252" y="322"/>
                    <a:pt x="252" y="322"/>
                    <a:pt x="252" y="322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29"/>
                    <a:pt x="245" y="329"/>
                    <a:pt x="245" y="329"/>
                  </a:cubicBezTo>
                  <a:cubicBezTo>
                    <a:pt x="245" y="330"/>
                    <a:pt x="245" y="330"/>
                    <a:pt x="245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44" y="330"/>
                    <a:pt x="244" y="330"/>
                    <a:pt x="244" y="330"/>
                  </a:cubicBezTo>
                  <a:cubicBezTo>
                    <a:pt x="225" y="327"/>
                    <a:pt x="225" y="327"/>
                    <a:pt x="225" y="327"/>
                  </a:cubicBezTo>
                  <a:cubicBezTo>
                    <a:pt x="224" y="334"/>
                    <a:pt x="224" y="334"/>
                    <a:pt x="224" y="334"/>
                  </a:cubicBezTo>
                  <a:cubicBezTo>
                    <a:pt x="226" y="348"/>
                    <a:pt x="226" y="348"/>
                    <a:pt x="226" y="348"/>
                  </a:cubicBezTo>
                  <a:cubicBezTo>
                    <a:pt x="242" y="355"/>
                    <a:pt x="242" y="355"/>
                    <a:pt x="242" y="355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2" y="356"/>
                    <a:pt x="242" y="356"/>
                    <a:pt x="242" y="356"/>
                  </a:cubicBezTo>
                  <a:cubicBezTo>
                    <a:pt x="248" y="354"/>
                    <a:pt x="248" y="354"/>
                    <a:pt x="248" y="354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0" y="354"/>
                    <a:pt x="250" y="354"/>
                    <a:pt x="250" y="354"/>
                  </a:cubicBezTo>
                  <a:cubicBezTo>
                    <a:pt x="255" y="356"/>
                    <a:pt x="255" y="356"/>
                    <a:pt x="255" y="356"/>
                  </a:cubicBezTo>
                  <a:cubicBezTo>
                    <a:pt x="261" y="356"/>
                    <a:pt x="261" y="356"/>
                    <a:pt x="261" y="356"/>
                  </a:cubicBezTo>
                  <a:cubicBezTo>
                    <a:pt x="264" y="356"/>
                    <a:pt x="264" y="356"/>
                    <a:pt x="264" y="356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1" y="348"/>
                    <a:pt x="261" y="348"/>
                    <a:pt x="261" y="348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40"/>
                    <a:pt x="260" y="340"/>
                    <a:pt x="260" y="340"/>
                  </a:cubicBezTo>
                  <a:cubicBezTo>
                    <a:pt x="260" y="339"/>
                    <a:pt x="260" y="339"/>
                    <a:pt x="260" y="339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0" y="338"/>
                    <a:pt x="260" y="338"/>
                    <a:pt x="260" y="338"/>
                  </a:cubicBezTo>
                  <a:cubicBezTo>
                    <a:pt x="263" y="335"/>
                    <a:pt x="263" y="335"/>
                    <a:pt x="263" y="335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3" y="334"/>
                    <a:pt x="263" y="334"/>
                    <a:pt x="263" y="334"/>
                  </a:cubicBezTo>
                  <a:cubicBezTo>
                    <a:pt x="264" y="334"/>
                    <a:pt x="264" y="334"/>
                    <a:pt x="264" y="33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9" y="328"/>
                    <a:pt x="269" y="328"/>
                    <a:pt x="269" y="328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6" y="322"/>
                    <a:pt x="276" y="322"/>
                    <a:pt x="276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77" y="322"/>
                    <a:pt x="277" y="322"/>
                    <a:pt x="277" y="322"/>
                  </a:cubicBezTo>
                  <a:cubicBezTo>
                    <a:pt x="285" y="320"/>
                    <a:pt x="285" y="320"/>
                    <a:pt x="285" y="320"/>
                  </a:cubicBezTo>
                  <a:cubicBezTo>
                    <a:pt x="285" y="323"/>
                    <a:pt x="285" y="323"/>
                    <a:pt x="285" y="323"/>
                  </a:cubicBezTo>
                  <a:cubicBezTo>
                    <a:pt x="285" y="326"/>
                    <a:pt x="286" y="328"/>
                    <a:pt x="286" y="329"/>
                  </a:cubicBezTo>
                  <a:cubicBezTo>
                    <a:pt x="288" y="332"/>
                    <a:pt x="288" y="332"/>
                    <a:pt x="288" y="332"/>
                  </a:cubicBezTo>
                  <a:cubicBezTo>
                    <a:pt x="290" y="338"/>
                    <a:pt x="290" y="338"/>
                    <a:pt x="290" y="338"/>
                  </a:cubicBezTo>
                  <a:cubicBezTo>
                    <a:pt x="298" y="342"/>
                    <a:pt x="298" y="342"/>
                    <a:pt x="298" y="342"/>
                  </a:cubicBezTo>
                  <a:cubicBezTo>
                    <a:pt x="320" y="344"/>
                    <a:pt x="320" y="344"/>
                    <a:pt x="320" y="344"/>
                  </a:cubicBezTo>
                  <a:cubicBezTo>
                    <a:pt x="321" y="344"/>
                    <a:pt x="321" y="344"/>
                    <a:pt x="321" y="344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2" y="345"/>
                    <a:pt x="322" y="345"/>
                    <a:pt x="322" y="345"/>
                  </a:cubicBezTo>
                  <a:cubicBezTo>
                    <a:pt x="322" y="346"/>
                    <a:pt x="322" y="346"/>
                    <a:pt x="322" y="346"/>
                  </a:cubicBezTo>
                  <a:cubicBezTo>
                    <a:pt x="321" y="353"/>
                    <a:pt x="321" y="353"/>
                    <a:pt x="321" y="353"/>
                  </a:cubicBezTo>
                  <a:cubicBezTo>
                    <a:pt x="328" y="360"/>
                    <a:pt x="328" y="360"/>
                    <a:pt x="328" y="360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2"/>
                    <a:pt x="333" y="362"/>
                    <a:pt x="333" y="362"/>
                  </a:cubicBezTo>
                  <a:cubicBezTo>
                    <a:pt x="333" y="363"/>
                    <a:pt x="333" y="363"/>
                    <a:pt x="333" y="363"/>
                  </a:cubicBezTo>
                  <a:cubicBezTo>
                    <a:pt x="334" y="364"/>
                    <a:pt x="334" y="364"/>
                    <a:pt x="334" y="364"/>
                  </a:cubicBezTo>
                  <a:cubicBezTo>
                    <a:pt x="334" y="366"/>
                    <a:pt x="334" y="366"/>
                    <a:pt x="334" y="366"/>
                  </a:cubicBezTo>
                  <a:cubicBezTo>
                    <a:pt x="334" y="370"/>
                    <a:pt x="334" y="370"/>
                    <a:pt x="334" y="370"/>
                  </a:cubicBezTo>
                  <a:cubicBezTo>
                    <a:pt x="332" y="378"/>
                    <a:pt x="332" y="378"/>
                    <a:pt x="332" y="378"/>
                  </a:cubicBezTo>
                  <a:cubicBezTo>
                    <a:pt x="335" y="380"/>
                    <a:pt x="335" y="380"/>
                    <a:pt x="335" y="380"/>
                  </a:cubicBezTo>
                  <a:cubicBezTo>
                    <a:pt x="338" y="380"/>
                    <a:pt x="341" y="380"/>
                    <a:pt x="343" y="382"/>
                  </a:cubicBezTo>
                  <a:cubicBezTo>
                    <a:pt x="353" y="386"/>
                    <a:pt x="353" y="386"/>
                    <a:pt x="353" y="386"/>
                  </a:cubicBezTo>
                  <a:cubicBezTo>
                    <a:pt x="358" y="382"/>
                    <a:pt x="358" y="382"/>
                    <a:pt x="358" y="382"/>
                  </a:cubicBezTo>
                  <a:cubicBezTo>
                    <a:pt x="364" y="376"/>
                    <a:pt x="364" y="376"/>
                    <a:pt x="364" y="376"/>
                  </a:cubicBezTo>
                  <a:cubicBezTo>
                    <a:pt x="365" y="373"/>
                    <a:pt x="365" y="373"/>
                    <a:pt x="365" y="373"/>
                  </a:cubicBezTo>
                  <a:cubicBezTo>
                    <a:pt x="365" y="372"/>
                    <a:pt x="365" y="372"/>
                    <a:pt x="365" y="372"/>
                  </a:cubicBezTo>
                  <a:cubicBezTo>
                    <a:pt x="366" y="372"/>
                    <a:pt x="366" y="372"/>
                    <a:pt x="366" y="372"/>
                  </a:cubicBezTo>
                  <a:cubicBezTo>
                    <a:pt x="367" y="371"/>
                    <a:pt x="367" y="371"/>
                    <a:pt x="367" y="371"/>
                  </a:cubicBezTo>
                  <a:cubicBezTo>
                    <a:pt x="367" y="370"/>
                    <a:pt x="367" y="370"/>
                    <a:pt x="367" y="370"/>
                  </a:cubicBezTo>
                  <a:cubicBezTo>
                    <a:pt x="365" y="362"/>
                    <a:pt x="365" y="362"/>
                    <a:pt x="365" y="362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7"/>
                    <a:pt x="364" y="357"/>
                    <a:pt x="364" y="357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4" y="356"/>
                    <a:pt x="364" y="356"/>
                    <a:pt x="364" y="356"/>
                  </a:cubicBezTo>
                  <a:cubicBezTo>
                    <a:pt x="367" y="350"/>
                    <a:pt x="367" y="350"/>
                    <a:pt x="367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68" y="350"/>
                    <a:pt x="368" y="350"/>
                    <a:pt x="368" y="350"/>
                  </a:cubicBezTo>
                  <a:cubicBezTo>
                    <a:pt x="374" y="346"/>
                    <a:pt x="374" y="346"/>
                    <a:pt x="374" y="346"/>
                  </a:cubicBezTo>
                  <a:cubicBezTo>
                    <a:pt x="375" y="346"/>
                    <a:pt x="375" y="346"/>
                    <a:pt x="375" y="346"/>
                  </a:cubicBezTo>
                  <a:cubicBezTo>
                    <a:pt x="388" y="346"/>
                    <a:pt x="388" y="346"/>
                    <a:pt x="388" y="346"/>
                  </a:cubicBezTo>
                  <a:cubicBezTo>
                    <a:pt x="390" y="345"/>
                    <a:pt x="390" y="345"/>
                    <a:pt x="390" y="345"/>
                  </a:cubicBezTo>
                  <a:cubicBezTo>
                    <a:pt x="389" y="338"/>
                    <a:pt x="389" y="338"/>
                    <a:pt x="389" y="338"/>
                  </a:cubicBezTo>
                  <a:cubicBezTo>
                    <a:pt x="387" y="332"/>
                    <a:pt x="387" y="332"/>
                    <a:pt x="387" y="332"/>
                  </a:cubicBezTo>
                  <a:cubicBezTo>
                    <a:pt x="383" y="325"/>
                    <a:pt x="383" y="325"/>
                    <a:pt x="383" y="325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24"/>
                    <a:pt x="383" y="324"/>
                    <a:pt x="383" y="32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3" y="314"/>
                    <a:pt x="383" y="314"/>
                    <a:pt x="383" y="314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8"/>
                    <a:pt x="385" y="308"/>
                    <a:pt x="385" y="308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85" y="307"/>
                    <a:pt x="385" y="307"/>
                    <a:pt x="385" y="307"/>
                  </a:cubicBezTo>
                  <a:cubicBezTo>
                    <a:pt x="396" y="292"/>
                    <a:pt x="396" y="292"/>
                    <a:pt x="396" y="292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7" y="291"/>
                    <a:pt x="397" y="291"/>
                    <a:pt x="397" y="291"/>
                  </a:cubicBezTo>
                  <a:cubicBezTo>
                    <a:pt x="398" y="291"/>
                    <a:pt x="398" y="291"/>
                    <a:pt x="398" y="291"/>
                  </a:cubicBezTo>
                  <a:cubicBezTo>
                    <a:pt x="400" y="291"/>
                    <a:pt x="400" y="291"/>
                    <a:pt x="400" y="291"/>
                  </a:cubicBezTo>
                  <a:cubicBezTo>
                    <a:pt x="404" y="291"/>
                    <a:pt x="404" y="291"/>
                    <a:pt x="404" y="291"/>
                  </a:cubicBezTo>
                  <a:cubicBezTo>
                    <a:pt x="413" y="296"/>
                    <a:pt x="413" y="296"/>
                    <a:pt x="413" y="296"/>
                  </a:cubicBezTo>
                  <a:cubicBezTo>
                    <a:pt x="419" y="298"/>
                    <a:pt x="419" y="298"/>
                    <a:pt x="419" y="298"/>
                  </a:cubicBezTo>
                  <a:cubicBezTo>
                    <a:pt x="420" y="295"/>
                    <a:pt x="420" y="295"/>
                    <a:pt x="420" y="295"/>
                  </a:cubicBezTo>
                  <a:cubicBezTo>
                    <a:pt x="419" y="294"/>
                    <a:pt x="419" y="294"/>
                    <a:pt x="419" y="294"/>
                  </a:cubicBezTo>
                  <a:cubicBezTo>
                    <a:pt x="419" y="293"/>
                    <a:pt x="419" y="293"/>
                    <a:pt x="419" y="293"/>
                  </a:cubicBezTo>
                  <a:cubicBezTo>
                    <a:pt x="419" y="291"/>
                    <a:pt x="420" y="289"/>
                    <a:pt x="423" y="287"/>
                  </a:cubicBezTo>
                  <a:cubicBezTo>
                    <a:pt x="430" y="282"/>
                    <a:pt x="430" y="282"/>
                    <a:pt x="430" y="282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0" y="281"/>
                    <a:pt x="430" y="281"/>
                    <a:pt x="430" y="281"/>
                  </a:cubicBezTo>
                  <a:cubicBezTo>
                    <a:pt x="434" y="280"/>
                    <a:pt x="437" y="279"/>
                    <a:pt x="438" y="279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5" y="278"/>
                    <a:pt x="445" y="278"/>
                    <a:pt x="445" y="278"/>
                  </a:cubicBezTo>
                  <a:cubicBezTo>
                    <a:pt x="449" y="279"/>
                    <a:pt x="449" y="279"/>
                    <a:pt x="449" y="279"/>
                  </a:cubicBezTo>
                  <a:cubicBezTo>
                    <a:pt x="452" y="269"/>
                    <a:pt x="452" y="269"/>
                    <a:pt x="452" y="269"/>
                  </a:cubicBezTo>
                  <a:cubicBezTo>
                    <a:pt x="452" y="262"/>
                    <a:pt x="452" y="262"/>
                    <a:pt x="452" y="262"/>
                  </a:cubicBezTo>
                  <a:cubicBezTo>
                    <a:pt x="452" y="258"/>
                    <a:pt x="452" y="255"/>
                    <a:pt x="453" y="254"/>
                  </a:cubicBezTo>
                  <a:cubicBezTo>
                    <a:pt x="456" y="249"/>
                    <a:pt x="456" y="249"/>
                    <a:pt x="456" y="249"/>
                  </a:cubicBezTo>
                  <a:cubicBezTo>
                    <a:pt x="453" y="244"/>
                    <a:pt x="453" y="244"/>
                    <a:pt x="453" y="244"/>
                  </a:cubicBezTo>
                  <a:cubicBezTo>
                    <a:pt x="448" y="241"/>
                    <a:pt x="448" y="241"/>
                    <a:pt x="448" y="241"/>
                  </a:cubicBezTo>
                  <a:cubicBezTo>
                    <a:pt x="438" y="238"/>
                    <a:pt x="438" y="238"/>
                    <a:pt x="438" y="238"/>
                  </a:cubicBezTo>
                  <a:cubicBezTo>
                    <a:pt x="436" y="238"/>
                    <a:pt x="432" y="236"/>
                    <a:pt x="426" y="231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20" y="228"/>
                    <a:pt x="420" y="228"/>
                    <a:pt x="420" y="228"/>
                  </a:cubicBezTo>
                  <a:cubicBezTo>
                    <a:pt x="419" y="228"/>
                    <a:pt x="419" y="228"/>
                    <a:pt x="419" y="228"/>
                  </a:cubicBezTo>
                  <a:cubicBezTo>
                    <a:pt x="412" y="219"/>
                    <a:pt x="412" y="219"/>
                    <a:pt x="412" y="219"/>
                  </a:cubicBezTo>
                  <a:cubicBezTo>
                    <a:pt x="405" y="219"/>
                    <a:pt x="405" y="219"/>
                    <a:pt x="405" y="219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405" y="218"/>
                    <a:pt x="405" y="218"/>
                    <a:pt x="405" y="218"/>
                  </a:cubicBezTo>
                  <a:cubicBezTo>
                    <a:pt x="399" y="215"/>
                    <a:pt x="399" y="215"/>
                    <a:pt x="399" y="215"/>
                  </a:cubicBezTo>
                  <a:cubicBezTo>
                    <a:pt x="395" y="220"/>
                    <a:pt x="395" y="220"/>
                    <a:pt x="395" y="220"/>
                  </a:cubicBezTo>
                  <a:cubicBezTo>
                    <a:pt x="394" y="239"/>
                    <a:pt x="394" y="239"/>
                    <a:pt x="394" y="239"/>
                  </a:cubicBezTo>
                  <a:cubicBezTo>
                    <a:pt x="395" y="246"/>
                    <a:pt x="395" y="246"/>
                    <a:pt x="395" y="246"/>
                  </a:cubicBezTo>
                  <a:cubicBezTo>
                    <a:pt x="398" y="246"/>
                    <a:pt x="398" y="246"/>
                    <a:pt x="398" y="246"/>
                  </a:cubicBezTo>
                  <a:cubicBezTo>
                    <a:pt x="399" y="246"/>
                    <a:pt x="399" y="246"/>
                    <a:pt x="399" y="246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8"/>
                    <a:pt x="404" y="248"/>
                    <a:pt x="404" y="248"/>
                  </a:cubicBezTo>
                  <a:cubicBezTo>
                    <a:pt x="404" y="249"/>
                    <a:pt x="404" y="249"/>
                    <a:pt x="404" y="249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7" y="256"/>
                    <a:pt x="407" y="256"/>
                    <a:pt x="407" y="256"/>
                  </a:cubicBezTo>
                  <a:cubicBezTo>
                    <a:pt x="406" y="269"/>
                    <a:pt x="406" y="269"/>
                    <a:pt x="406" y="269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6" y="270"/>
                    <a:pt x="406" y="270"/>
                    <a:pt x="406" y="270"/>
                  </a:cubicBezTo>
                  <a:cubicBezTo>
                    <a:pt x="405" y="270"/>
                    <a:pt x="405" y="270"/>
                    <a:pt x="405" y="270"/>
                  </a:cubicBezTo>
                  <a:cubicBezTo>
                    <a:pt x="403" y="272"/>
                    <a:pt x="402" y="272"/>
                    <a:pt x="400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9" y="274"/>
                    <a:pt x="399" y="274"/>
                    <a:pt x="399" y="274"/>
                  </a:cubicBezTo>
                  <a:cubicBezTo>
                    <a:pt x="398" y="274"/>
                    <a:pt x="398" y="274"/>
                    <a:pt x="398" y="274"/>
                  </a:cubicBezTo>
                  <a:cubicBezTo>
                    <a:pt x="395" y="273"/>
                    <a:pt x="395" y="273"/>
                    <a:pt x="395" y="273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5"/>
                    <a:pt x="389" y="275"/>
                    <a:pt x="389" y="275"/>
                  </a:cubicBezTo>
                  <a:cubicBezTo>
                    <a:pt x="389" y="276"/>
                    <a:pt x="389" y="276"/>
                    <a:pt x="389" y="276"/>
                  </a:cubicBezTo>
                  <a:cubicBezTo>
                    <a:pt x="389" y="277"/>
                    <a:pt x="389" y="277"/>
                    <a:pt x="389" y="277"/>
                  </a:cubicBezTo>
                  <a:cubicBezTo>
                    <a:pt x="391" y="288"/>
                    <a:pt x="391" y="288"/>
                    <a:pt x="391" y="288"/>
                  </a:cubicBezTo>
                  <a:cubicBezTo>
                    <a:pt x="391" y="289"/>
                    <a:pt x="390" y="290"/>
                    <a:pt x="388" y="290"/>
                  </a:cubicBezTo>
                  <a:cubicBezTo>
                    <a:pt x="383" y="290"/>
                    <a:pt x="383" y="290"/>
                    <a:pt x="383" y="290"/>
                  </a:cubicBezTo>
                  <a:cubicBezTo>
                    <a:pt x="381" y="290"/>
                    <a:pt x="380" y="289"/>
                    <a:pt x="379" y="288"/>
                  </a:cubicBezTo>
                  <a:cubicBezTo>
                    <a:pt x="374" y="284"/>
                    <a:pt x="374" y="284"/>
                    <a:pt x="374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3" y="284"/>
                    <a:pt x="373" y="284"/>
                    <a:pt x="373" y="284"/>
                  </a:cubicBezTo>
                  <a:cubicBezTo>
                    <a:pt x="370" y="277"/>
                    <a:pt x="370" y="277"/>
                    <a:pt x="370" y="277"/>
                  </a:cubicBezTo>
                  <a:cubicBezTo>
                    <a:pt x="369" y="276"/>
                    <a:pt x="367" y="275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63" y="274"/>
                    <a:pt x="363" y="274"/>
                    <a:pt x="363" y="274"/>
                  </a:cubicBezTo>
                  <a:cubicBezTo>
                    <a:pt x="357" y="270"/>
                    <a:pt x="357" y="270"/>
                    <a:pt x="357" y="270"/>
                  </a:cubicBezTo>
                  <a:cubicBezTo>
                    <a:pt x="356" y="270"/>
                    <a:pt x="356" y="270"/>
                    <a:pt x="356" y="270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6" y="269"/>
                    <a:pt x="356" y="269"/>
                    <a:pt x="356" y="269"/>
                  </a:cubicBezTo>
                  <a:cubicBezTo>
                    <a:pt x="355" y="262"/>
                    <a:pt x="355" y="262"/>
                    <a:pt x="355" y="262"/>
                  </a:cubicBezTo>
                  <a:cubicBezTo>
                    <a:pt x="355" y="257"/>
                    <a:pt x="355" y="257"/>
                    <a:pt x="355" y="257"/>
                  </a:cubicBezTo>
                  <a:cubicBezTo>
                    <a:pt x="356" y="257"/>
                    <a:pt x="356" y="257"/>
                    <a:pt x="356" y="257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6" y="256"/>
                    <a:pt x="356" y="256"/>
                    <a:pt x="356" y="256"/>
                  </a:cubicBezTo>
                  <a:cubicBezTo>
                    <a:pt x="358" y="254"/>
                    <a:pt x="358" y="254"/>
                    <a:pt x="358" y="254"/>
                  </a:cubicBezTo>
                  <a:cubicBezTo>
                    <a:pt x="358" y="252"/>
                    <a:pt x="358" y="252"/>
                    <a:pt x="358" y="252"/>
                  </a:cubicBezTo>
                  <a:cubicBezTo>
                    <a:pt x="356" y="244"/>
                    <a:pt x="356" y="244"/>
                    <a:pt x="356" y="244"/>
                  </a:cubicBezTo>
                  <a:cubicBezTo>
                    <a:pt x="350" y="239"/>
                    <a:pt x="350" y="239"/>
                    <a:pt x="350" y="239"/>
                  </a:cubicBezTo>
                  <a:cubicBezTo>
                    <a:pt x="350" y="238"/>
                    <a:pt x="350" y="238"/>
                    <a:pt x="350" y="238"/>
                  </a:cubicBezTo>
                  <a:cubicBezTo>
                    <a:pt x="349" y="222"/>
                    <a:pt x="349" y="222"/>
                    <a:pt x="349" y="222"/>
                  </a:cubicBezTo>
                  <a:cubicBezTo>
                    <a:pt x="345" y="218"/>
                    <a:pt x="345" y="218"/>
                    <a:pt x="345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4" y="218"/>
                    <a:pt x="344" y="218"/>
                    <a:pt x="344" y="218"/>
                  </a:cubicBezTo>
                  <a:cubicBezTo>
                    <a:pt x="341" y="210"/>
                    <a:pt x="341" y="210"/>
                    <a:pt x="341" y="210"/>
                  </a:cubicBezTo>
                  <a:cubicBezTo>
                    <a:pt x="326" y="208"/>
                    <a:pt x="326" y="208"/>
                    <a:pt x="326" y="208"/>
                  </a:cubicBezTo>
                  <a:cubicBezTo>
                    <a:pt x="323" y="207"/>
                    <a:pt x="320" y="205"/>
                    <a:pt x="319" y="202"/>
                  </a:cubicBezTo>
                  <a:cubicBezTo>
                    <a:pt x="312" y="202"/>
                    <a:pt x="312" y="202"/>
                    <a:pt x="312" y="202"/>
                  </a:cubicBezTo>
                  <a:cubicBezTo>
                    <a:pt x="310" y="201"/>
                    <a:pt x="307" y="199"/>
                    <a:pt x="305" y="196"/>
                  </a:cubicBezTo>
                  <a:cubicBezTo>
                    <a:pt x="304" y="196"/>
                    <a:pt x="304" y="196"/>
                    <a:pt x="304" y="196"/>
                  </a:cubicBezTo>
                  <a:cubicBezTo>
                    <a:pt x="302" y="194"/>
                    <a:pt x="301" y="192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9" y="188"/>
                    <a:pt x="299" y="188"/>
                    <a:pt x="299" y="188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2"/>
                    <a:pt x="297" y="182"/>
                    <a:pt x="297" y="182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297" y="181"/>
                    <a:pt x="297" y="181"/>
                    <a:pt x="297" y="181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0" y="168"/>
                    <a:pt x="300" y="168"/>
                    <a:pt x="300" y="168"/>
                  </a:cubicBezTo>
                  <a:cubicBezTo>
                    <a:pt x="302" y="163"/>
                    <a:pt x="302" y="163"/>
                    <a:pt x="302" y="163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2" y="162"/>
                    <a:pt x="302" y="162"/>
                    <a:pt x="302" y="162"/>
                  </a:cubicBezTo>
                  <a:cubicBezTo>
                    <a:pt x="303" y="162"/>
                    <a:pt x="303" y="162"/>
                    <a:pt x="303" y="162"/>
                  </a:cubicBezTo>
                  <a:cubicBezTo>
                    <a:pt x="318" y="156"/>
                    <a:pt x="318" y="156"/>
                    <a:pt x="318" y="156"/>
                  </a:cubicBezTo>
                  <a:cubicBezTo>
                    <a:pt x="324" y="148"/>
                    <a:pt x="324" y="148"/>
                    <a:pt x="324" y="148"/>
                  </a:cubicBezTo>
                  <a:cubicBezTo>
                    <a:pt x="325" y="142"/>
                    <a:pt x="325" y="142"/>
                    <a:pt x="325" y="142"/>
                  </a:cubicBezTo>
                  <a:cubicBezTo>
                    <a:pt x="324" y="138"/>
                    <a:pt x="324" y="138"/>
                    <a:pt x="324" y="138"/>
                  </a:cubicBezTo>
                  <a:cubicBezTo>
                    <a:pt x="322" y="133"/>
                    <a:pt x="320" y="130"/>
                    <a:pt x="320" y="128"/>
                  </a:cubicBezTo>
                  <a:cubicBezTo>
                    <a:pt x="317" y="128"/>
                    <a:pt x="317" y="128"/>
                    <a:pt x="317" y="128"/>
                  </a:cubicBezTo>
                  <a:cubicBezTo>
                    <a:pt x="311" y="128"/>
                    <a:pt x="311" y="128"/>
                    <a:pt x="311" y="128"/>
                  </a:cubicBezTo>
                  <a:cubicBezTo>
                    <a:pt x="310" y="128"/>
                    <a:pt x="307" y="132"/>
                    <a:pt x="303" y="137"/>
                  </a:cubicBezTo>
                  <a:cubicBezTo>
                    <a:pt x="296" y="143"/>
                    <a:pt x="296" y="143"/>
                    <a:pt x="296" y="143"/>
                  </a:cubicBezTo>
                  <a:cubicBezTo>
                    <a:pt x="295" y="143"/>
                    <a:pt x="295" y="143"/>
                    <a:pt x="295" y="143"/>
                  </a:cubicBezTo>
                  <a:cubicBezTo>
                    <a:pt x="295" y="144"/>
                    <a:pt x="295" y="144"/>
                    <a:pt x="295" y="144"/>
                  </a:cubicBezTo>
                  <a:cubicBezTo>
                    <a:pt x="290" y="145"/>
                    <a:pt x="286" y="146"/>
                    <a:pt x="284" y="145"/>
                  </a:cubicBezTo>
                  <a:lnTo>
                    <a:pt x="271" y="14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48" name="Freeform 8">
              <a:extLst>
                <a:ext uri="{FF2B5EF4-FFF2-40B4-BE49-F238E27FC236}">
                  <a16:creationId xmlns:a16="http://schemas.microsoft.com/office/drawing/2014/main" id="{78EB15F8-8762-4E3B-A822-A9EDB80D59EE}"/>
                </a:ext>
              </a:extLst>
            </p:cNvPr>
            <p:cNvSpPr/>
            <p:nvPr/>
          </p:nvSpPr>
          <p:spPr bwMode="auto">
            <a:xfrm>
              <a:off x="5911800" y="3380437"/>
              <a:ext cx="260963" cy="434564"/>
            </a:xfrm>
            <a:custGeom>
              <a:avLst/>
              <a:gdLst>
                <a:gd name="T0" fmla="*/ 46 w 91"/>
                <a:gd name="T1" fmla="*/ 30 h 153"/>
                <a:gd name="T2" fmla="*/ 46 w 91"/>
                <a:gd name="T3" fmla="*/ 43 h 153"/>
                <a:gd name="T4" fmla="*/ 41 w 91"/>
                <a:gd name="T5" fmla="*/ 55 h 153"/>
                <a:gd name="T6" fmla="*/ 37 w 91"/>
                <a:gd name="T7" fmla="*/ 62 h 153"/>
                <a:gd name="T8" fmla="*/ 37 w 91"/>
                <a:gd name="T9" fmla="*/ 62 h 153"/>
                <a:gd name="T10" fmla="*/ 21 w 91"/>
                <a:gd name="T11" fmla="*/ 65 h 153"/>
                <a:gd name="T12" fmla="*/ 6 w 91"/>
                <a:gd name="T13" fmla="*/ 68 h 153"/>
                <a:gd name="T14" fmla="*/ 4 w 91"/>
                <a:gd name="T15" fmla="*/ 70 h 153"/>
                <a:gd name="T16" fmla="*/ 19 w 91"/>
                <a:gd name="T17" fmla="*/ 72 h 153"/>
                <a:gd name="T18" fmla="*/ 20 w 91"/>
                <a:gd name="T19" fmla="*/ 72 h 153"/>
                <a:gd name="T20" fmla="*/ 24 w 91"/>
                <a:gd name="T21" fmla="*/ 82 h 153"/>
                <a:gd name="T22" fmla="*/ 30 w 91"/>
                <a:gd name="T23" fmla="*/ 93 h 153"/>
                <a:gd name="T24" fmla="*/ 35 w 91"/>
                <a:gd name="T25" fmla="*/ 108 h 153"/>
                <a:gd name="T26" fmla="*/ 35 w 91"/>
                <a:gd name="T27" fmla="*/ 108 h 153"/>
                <a:gd name="T28" fmla="*/ 38 w 91"/>
                <a:gd name="T29" fmla="*/ 116 h 153"/>
                <a:gd name="T30" fmla="*/ 35 w 91"/>
                <a:gd name="T31" fmla="*/ 125 h 153"/>
                <a:gd name="T32" fmla="*/ 36 w 91"/>
                <a:gd name="T33" fmla="*/ 132 h 153"/>
                <a:gd name="T34" fmla="*/ 50 w 91"/>
                <a:gd name="T35" fmla="*/ 141 h 153"/>
                <a:gd name="T36" fmla="*/ 58 w 91"/>
                <a:gd name="T37" fmla="*/ 152 h 153"/>
                <a:gd name="T38" fmla="*/ 62 w 91"/>
                <a:gd name="T39" fmla="*/ 153 h 153"/>
                <a:gd name="T40" fmla="*/ 61 w 91"/>
                <a:gd name="T41" fmla="*/ 139 h 153"/>
                <a:gd name="T42" fmla="*/ 70 w 91"/>
                <a:gd name="T43" fmla="*/ 135 h 153"/>
                <a:gd name="T44" fmla="*/ 71 w 91"/>
                <a:gd name="T45" fmla="*/ 134 h 153"/>
                <a:gd name="T46" fmla="*/ 71 w 91"/>
                <a:gd name="T47" fmla="*/ 135 h 153"/>
                <a:gd name="T48" fmla="*/ 78 w 91"/>
                <a:gd name="T49" fmla="*/ 134 h 153"/>
                <a:gd name="T50" fmla="*/ 79 w 91"/>
                <a:gd name="T51" fmla="*/ 123 h 153"/>
                <a:gd name="T52" fmla="*/ 73 w 91"/>
                <a:gd name="T53" fmla="*/ 116 h 153"/>
                <a:gd name="T54" fmla="*/ 69 w 91"/>
                <a:gd name="T55" fmla="*/ 116 h 153"/>
                <a:gd name="T56" fmla="*/ 66 w 91"/>
                <a:gd name="T57" fmla="*/ 105 h 153"/>
                <a:gd name="T58" fmla="*/ 67 w 91"/>
                <a:gd name="T59" fmla="*/ 84 h 153"/>
                <a:gd name="T60" fmla="*/ 82 w 91"/>
                <a:gd name="T61" fmla="*/ 80 h 153"/>
                <a:gd name="T62" fmla="*/ 91 w 91"/>
                <a:gd name="T63" fmla="*/ 54 h 153"/>
                <a:gd name="T64" fmla="*/ 84 w 91"/>
                <a:gd name="T65" fmla="*/ 48 h 153"/>
                <a:gd name="T66" fmla="*/ 83 w 91"/>
                <a:gd name="T67" fmla="*/ 48 h 153"/>
                <a:gd name="T68" fmla="*/ 76 w 91"/>
                <a:gd name="T69" fmla="*/ 49 h 153"/>
                <a:gd name="T70" fmla="*/ 71 w 91"/>
                <a:gd name="T71" fmla="*/ 43 h 153"/>
                <a:gd name="T72" fmla="*/ 71 w 91"/>
                <a:gd name="T73" fmla="*/ 42 h 153"/>
                <a:gd name="T74" fmla="*/ 73 w 91"/>
                <a:gd name="T75" fmla="*/ 26 h 153"/>
                <a:gd name="T76" fmla="*/ 76 w 91"/>
                <a:gd name="T77" fmla="*/ 19 h 153"/>
                <a:gd name="T78" fmla="*/ 78 w 91"/>
                <a:gd name="T79" fmla="*/ 10 h 153"/>
                <a:gd name="T80" fmla="*/ 64 w 91"/>
                <a:gd name="T81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1" h="153">
                  <a:moveTo>
                    <a:pt x="53" y="10"/>
                  </a:moveTo>
                  <a:cubicBezTo>
                    <a:pt x="46" y="30"/>
                    <a:pt x="46" y="30"/>
                    <a:pt x="46" y="30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6" y="43"/>
                    <a:pt x="46" y="43"/>
                    <a:pt x="46" y="43"/>
                  </a:cubicBezTo>
                  <a:cubicBezTo>
                    <a:pt x="42" y="50"/>
                    <a:pt x="42" y="50"/>
                    <a:pt x="42" y="50"/>
                  </a:cubicBezTo>
                  <a:cubicBezTo>
                    <a:pt x="41" y="55"/>
                    <a:pt x="41" y="55"/>
                    <a:pt x="41" y="55"/>
                  </a:cubicBezTo>
                  <a:cubicBezTo>
                    <a:pt x="42" y="58"/>
                    <a:pt x="41" y="60"/>
                    <a:pt x="38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27" y="60"/>
                    <a:pt x="27" y="60"/>
                    <a:pt x="27" y="60"/>
                  </a:cubicBezTo>
                  <a:cubicBezTo>
                    <a:pt x="21" y="65"/>
                    <a:pt x="21" y="65"/>
                    <a:pt x="21" y="65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18" y="72"/>
                    <a:pt x="18" y="72"/>
                    <a:pt x="18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2"/>
                    <a:pt x="20" y="72"/>
                    <a:pt x="20" y="72"/>
                  </a:cubicBezTo>
                  <a:cubicBezTo>
                    <a:pt x="20" y="73"/>
                    <a:pt x="20" y="73"/>
                    <a:pt x="20" y="73"/>
                  </a:cubicBezTo>
                  <a:cubicBezTo>
                    <a:pt x="24" y="82"/>
                    <a:pt x="24" y="82"/>
                    <a:pt x="24" y="82"/>
                  </a:cubicBezTo>
                  <a:cubicBezTo>
                    <a:pt x="28" y="84"/>
                    <a:pt x="28" y="84"/>
                    <a:pt x="28" y="84"/>
                  </a:cubicBezTo>
                  <a:cubicBezTo>
                    <a:pt x="29" y="86"/>
                    <a:pt x="30" y="88"/>
                    <a:pt x="30" y="93"/>
                  </a:cubicBezTo>
                  <a:cubicBezTo>
                    <a:pt x="30" y="104"/>
                    <a:pt x="30" y="104"/>
                    <a:pt x="30" y="104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5" y="108"/>
                    <a:pt x="35" y="108"/>
                    <a:pt x="35" y="108"/>
                  </a:cubicBezTo>
                  <a:cubicBezTo>
                    <a:pt x="36" y="108"/>
                    <a:pt x="36" y="108"/>
                    <a:pt x="36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21"/>
                    <a:pt x="38" y="121"/>
                    <a:pt x="38" y="121"/>
                  </a:cubicBezTo>
                  <a:cubicBezTo>
                    <a:pt x="35" y="125"/>
                    <a:pt x="35" y="125"/>
                    <a:pt x="35" y="125"/>
                  </a:cubicBezTo>
                  <a:cubicBezTo>
                    <a:pt x="35" y="128"/>
                    <a:pt x="35" y="128"/>
                    <a:pt x="35" y="128"/>
                  </a:cubicBezTo>
                  <a:cubicBezTo>
                    <a:pt x="36" y="132"/>
                    <a:pt x="36" y="132"/>
                    <a:pt x="36" y="132"/>
                  </a:cubicBezTo>
                  <a:cubicBezTo>
                    <a:pt x="41" y="136"/>
                    <a:pt x="41" y="136"/>
                    <a:pt x="41" y="136"/>
                  </a:cubicBezTo>
                  <a:cubicBezTo>
                    <a:pt x="46" y="138"/>
                    <a:pt x="49" y="139"/>
                    <a:pt x="50" y="141"/>
                  </a:cubicBezTo>
                  <a:cubicBezTo>
                    <a:pt x="53" y="147"/>
                    <a:pt x="53" y="147"/>
                    <a:pt x="53" y="147"/>
                  </a:cubicBezTo>
                  <a:cubicBezTo>
                    <a:pt x="56" y="148"/>
                    <a:pt x="57" y="150"/>
                    <a:pt x="58" y="152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2" y="153"/>
                    <a:pt x="62" y="153"/>
                    <a:pt x="62" y="153"/>
                  </a:cubicBezTo>
                  <a:cubicBezTo>
                    <a:pt x="61" y="144"/>
                    <a:pt x="61" y="144"/>
                    <a:pt x="61" y="144"/>
                  </a:cubicBezTo>
                  <a:cubicBezTo>
                    <a:pt x="60" y="142"/>
                    <a:pt x="60" y="140"/>
                    <a:pt x="61" y="139"/>
                  </a:cubicBezTo>
                  <a:cubicBezTo>
                    <a:pt x="62" y="138"/>
                    <a:pt x="63" y="137"/>
                    <a:pt x="64" y="137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0" y="135"/>
                    <a:pt x="70" y="135"/>
                    <a:pt x="70" y="135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4"/>
                    <a:pt x="71" y="134"/>
                    <a:pt x="71" y="134"/>
                  </a:cubicBezTo>
                  <a:cubicBezTo>
                    <a:pt x="71" y="135"/>
                    <a:pt x="71" y="135"/>
                    <a:pt x="71" y="135"/>
                  </a:cubicBezTo>
                  <a:cubicBezTo>
                    <a:pt x="74" y="136"/>
                    <a:pt x="74" y="136"/>
                    <a:pt x="74" y="136"/>
                  </a:cubicBezTo>
                  <a:cubicBezTo>
                    <a:pt x="78" y="134"/>
                    <a:pt x="78" y="134"/>
                    <a:pt x="78" y="134"/>
                  </a:cubicBezTo>
                  <a:cubicBezTo>
                    <a:pt x="78" y="133"/>
                    <a:pt x="78" y="133"/>
                    <a:pt x="78" y="133"/>
                  </a:cubicBezTo>
                  <a:cubicBezTo>
                    <a:pt x="79" y="123"/>
                    <a:pt x="79" y="123"/>
                    <a:pt x="79" y="123"/>
                  </a:cubicBezTo>
                  <a:cubicBezTo>
                    <a:pt x="77" y="118"/>
                    <a:pt x="77" y="118"/>
                    <a:pt x="77" y="118"/>
                  </a:cubicBezTo>
                  <a:cubicBezTo>
                    <a:pt x="73" y="116"/>
                    <a:pt x="73" y="116"/>
                    <a:pt x="73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6" y="105"/>
                    <a:pt x="66" y="105"/>
                    <a:pt x="66" y="105"/>
                  </a:cubicBezTo>
                  <a:cubicBezTo>
                    <a:pt x="67" y="85"/>
                    <a:pt x="67" y="85"/>
                    <a:pt x="67" y="85"/>
                  </a:cubicBezTo>
                  <a:cubicBezTo>
                    <a:pt x="67" y="84"/>
                    <a:pt x="67" y="84"/>
                    <a:pt x="67" y="84"/>
                  </a:cubicBezTo>
                  <a:cubicBezTo>
                    <a:pt x="73" y="76"/>
                    <a:pt x="73" y="76"/>
                    <a:pt x="73" y="76"/>
                  </a:cubicBezTo>
                  <a:cubicBezTo>
                    <a:pt x="82" y="80"/>
                    <a:pt x="82" y="80"/>
                    <a:pt x="82" y="80"/>
                  </a:cubicBezTo>
                  <a:cubicBezTo>
                    <a:pt x="87" y="80"/>
                    <a:pt x="87" y="80"/>
                    <a:pt x="87" y="80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0" y="52"/>
                    <a:pt x="89" y="50"/>
                    <a:pt x="87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4" y="48"/>
                    <a:pt x="84" y="48"/>
                    <a:pt x="84" y="48"/>
                  </a:cubicBezTo>
                  <a:cubicBezTo>
                    <a:pt x="83" y="48"/>
                    <a:pt x="83" y="48"/>
                    <a:pt x="83" y="48"/>
                  </a:cubicBezTo>
                  <a:cubicBezTo>
                    <a:pt x="77" y="50"/>
                    <a:pt x="77" y="50"/>
                    <a:pt x="77" y="50"/>
                  </a:cubicBezTo>
                  <a:cubicBezTo>
                    <a:pt x="76" y="49"/>
                    <a:pt x="76" y="49"/>
                    <a:pt x="76" y="49"/>
                  </a:cubicBezTo>
                  <a:cubicBezTo>
                    <a:pt x="76" y="48"/>
                    <a:pt x="76" y="48"/>
                    <a:pt x="76" y="48"/>
                  </a:cubicBezTo>
                  <a:cubicBezTo>
                    <a:pt x="71" y="43"/>
                    <a:pt x="71" y="43"/>
                    <a:pt x="71" y="43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42"/>
                    <a:pt x="71" y="42"/>
                    <a:pt x="71" y="4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73" y="26"/>
                    <a:pt x="73" y="26"/>
                    <a:pt x="73" y="26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4" y="22"/>
                    <a:pt x="75" y="21"/>
                    <a:pt x="76" y="19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10"/>
                    <a:pt x="78" y="10"/>
                    <a:pt x="78" y="10"/>
                  </a:cubicBezTo>
                  <a:cubicBezTo>
                    <a:pt x="72" y="4"/>
                    <a:pt x="72" y="4"/>
                    <a:pt x="72" y="4"/>
                  </a:cubicBezTo>
                  <a:cubicBezTo>
                    <a:pt x="64" y="0"/>
                    <a:pt x="64" y="0"/>
                    <a:pt x="64" y="0"/>
                  </a:cubicBezTo>
                  <a:lnTo>
                    <a:pt x="53" y="1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49" name="Freeform 9">
              <a:extLst>
                <a:ext uri="{FF2B5EF4-FFF2-40B4-BE49-F238E27FC236}">
                  <a16:creationId xmlns:a16="http://schemas.microsoft.com/office/drawing/2014/main" id="{64598B8D-DB19-4EB3-8FBD-880F373B6143}"/>
                </a:ext>
              </a:extLst>
            </p:cNvPr>
            <p:cNvSpPr/>
            <p:nvPr/>
          </p:nvSpPr>
          <p:spPr bwMode="auto">
            <a:xfrm>
              <a:off x="3415782" y="2242982"/>
              <a:ext cx="1868360" cy="1404665"/>
            </a:xfrm>
            <a:custGeom>
              <a:avLst/>
              <a:gdLst>
                <a:gd name="T0" fmla="*/ 652 w 652"/>
                <a:gd name="T1" fmla="*/ 265 h 494"/>
                <a:gd name="T2" fmla="*/ 629 w 652"/>
                <a:gd name="T3" fmla="*/ 206 h 494"/>
                <a:gd name="T4" fmla="*/ 611 w 652"/>
                <a:gd name="T5" fmla="*/ 204 h 494"/>
                <a:gd name="T6" fmla="*/ 583 w 652"/>
                <a:gd name="T7" fmla="*/ 178 h 494"/>
                <a:gd name="T8" fmla="*/ 520 w 652"/>
                <a:gd name="T9" fmla="*/ 166 h 494"/>
                <a:gd name="T10" fmla="*/ 524 w 652"/>
                <a:gd name="T11" fmla="*/ 90 h 494"/>
                <a:gd name="T12" fmla="*/ 491 w 652"/>
                <a:gd name="T13" fmla="*/ 48 h 494"/>
                <a:gd name="T14" fmla="*/ 469 w 652"/>
                <a:gd name="T15" fmla="*/ 25 h 494"/>
                <a:gd name="T16" fmla="*/ 435 w 652"/>
                <a:gd name="T17" fmla="*/ 20 h 494"/>
                <a:gd name="T18" fmla="*/ 401 w 652"/>
                <a:gd name="T19" fmla="*/ 62 h 494"/>
                <a:gd name="T20" fmla="*/ 308 w 652"/>
                <a:gd name="T21" fmla="*/ 112 h 494"/>
                <a:gd name="T22" fmla="*/ 308 w 652"/>
                <a:gd name="T23" fmla="*/ 114 h 494"/>
                <a:gd name="T24" fmla="*/ 257 w 652"/>
                <a:gd name="T25" fmla="*/ 110 h 494"/>
                <a:gd name="T26" fmla="*/ 241 w 652"/>
                <a:gd name="T27" fmla="*/ 118 h 494"/>
                <a:gd name="T28" fmla="*/ 244 w 652"/>
                <a:gd name="T29" fmla="*/ 168 h 494"/>
                <a:gd name="T30" fmla="*/ 236 w 652"/>
                <a:gd name="T31" fmla="*/ 195 h 494"/>
                <a:gd name="T32" fmla="*/ 232 w 652"/>
                <a:gd name="T33" fmla="*/ 195 h 494"/>
                <a:gd name="T34" fmla="*/ 206 w 652"/>
                <a:gd name="T35" fmla="*/ 222 h 494"/>
                <a:gd name="T36" fmla="*/ 176 w 652"/>
                <a:gd name="T37" fmla="*/ 224 h 494"/>
                <a:gd name="T38" fmla="*/ 164 w 652"/>
                <a:gd name="T39" fmla="*/ 234 h 494"/>
                <a:gd name="T40" fmla="*/ 92 w 652"/>
                <a:gd name="T41" fmla="*/ 253 h 494"/>
                <a:gd name="T42" fmla="*/ 63 w 652"/>
                <a:gd name="T43" fmla="*/ 239 h 494"/>
                <a:gd name="T44" fmla="*/ 52 w 652"/>
                <a:gd name="T45" fmla="*/ 248 h 494"/>
                <a:gd name="T46" fmla="*/ 18 w 652"/>
                <a:gd name="T47" fmla="*/ 248 h 494"/>
                <a:gd name="T48" fmla="*/ 4 w 652"/>
                <a:gd name="T49" fmla="*/ 284 h 494"/>
                <a:gd name="T50" fmla="*/ 26 w 652"/>
                <a:gd name="T51" fmla="*/ 303 h 494"/>
                <a:gd name="T52" fmla="*/ 28 w 652"/>
                <a:gd name="T53" fmla="*/ 326 h 494"/>
                <a:gd name="T54" fmla="*/ 14 w 652"/>
                <a:gd name="T55" fmla="*/ 368 h 494"/>
                <a:gd name="T56" fmla="*/ 34 w 652"/>
                <a:gd name="T57" fmla="*/ 380 h 494"/>
                <a:gd name="T58" fmla="*/ 60 w 652"/>
                <a:gd name="T59" fmla="*/ 417 h 494"/>
                <a:gd name="T60" fmla="*/ 64 w 652"/>
                <a:gd name="T61" fmla="*/ 434 h 494"/>
                <a:gd name="T62" fmla="*/ 88 w 652"/>
                <a:gd name="T63" fmla="*/ 477 h 494"/>
                <a:gd name="T64" fmla="*/ 106 w 652"/>
                <a:gd name="T65" fmla="*/ 490 h 494"/>
                <a:gd name="T66" fmla="*/ 130 w 652"/>
                <a:gd name="T67" fmla="*/ 492 h 494"/>
                <a:gd name="T68" fmla="*/ 145 w 652"/>
                <a:gd name="T69" fmla="*/ 466 h 494"/>
                <a:gd name="T70" fmla="*/ 158 w 652"/>
                <a:gd name="T71" fmla="*/ 464 h 494"/>
                <a:gd name="T72" fmla="*/ 217 w 652"/>
                <a:gd name="T73" fmla="*/ 467 h 494"/>
                <a:gd name="T74" fmla="*/ 236 w 652"/>
                <a:gd name="T75" fmla="*/ 474 h 494"/>
                <a:gd name="T76" fmla="*/ 251 w 652"/>
                <a:gd name="T77" fmla="*/ 480 h 494"/>
                <a:gd name="T78" fmla="*/ 284 w 652"/>
                <a:gd name="T79" fmla="*/ 480 h 494"/>
                <a:gd name="T80" fmla="*/ 338 w 652"/>
                <a:gd name="T81" fmla="*/ 470 h 494"/>
                <a:gd name="T82" fmla="*/ 389 w 652"/>
                <a:gd name="T83" fmla="*/ 464 h 494"/>
                <a:gd name="T84" fmla="*/ 428 w 652"/>
                <a:gd name="T85" fmla="*/ 483 h 494"/>
                <a:gd name="T86" fmla="*/ 446 w 652"/>
                <a:gd name="T87" fmla="*/ 484 h 494"/>
                <a:gd name="T88" fmla="*/ 472 w 652"/>
                <a:gd name="T89" fmla="*/ 491 h 494"/>
                <a:gd name="T90" fmla="*/ 470 w 652"/>
                <a:gd name="T91" fmla="*/ 470 h 494"/>
                <a:gd name="T92" fmla="*/ 476 w 652"/>
                <a:gd name="T93" fmla="*/ 461 h 494"/>
                <a:gd name="T94" fmla="*/ 482 w 652"/>
                <a:gd name="T95" fmla="*/ 456 h 494"/>
                <a:gd name="T96" fmla="*/ 475 w 652"/>
                <a:gd name="T97" fmla="*/ 442 h 494"/>
                <a:gd name="T98" fmla="*/ 461 w 652"/>
                <a:gd name="T99" fmla="*/ 429 h 494"/>
                <a:gd name="T100" fmla="*/ 462 w 652"/>
                <a:gd name="T101" fmla="*/ 420 h 494"/>
                <a:gd name="T102" fmla="*/ 472 w 652"/>
                <a:gd name="T103" fmla="*/ 398 h 494"/>
                <a:gd name="T104" fmla="*/ 502 w 652"/>
                <a:gd name="T105" fmla="*/ 397 h 494"/>
                <a:gd name="T106" fmla="*/ 528 w 652"/>
                <a:gd name="T107" fmla="*/ 390 h 494"/>
                <a:gd name="T108" fmla="*/ 544 w 652"/>
                <a:gd name="T109" fmla="*/ 375 h 494"/>
                <a:gd name="T110" fmla="*/ 544 w 652"/>
                <a:gd name="T111" fmla="*/ 368 h 494"/>
                <a:gd name="T112" fmla="*/ 543 w 652"/>
                <a:gd name="T113" fmla="*/ 352 h 494"/>
                <a:gd name="T114" fmla="*/ 563 w 652"/>
                <a:gd name="T115" fmla="*/ 339 h 494"/>
                <a:gd name="T116" fmla="*/ 585 w 652"/>
                <a:gd name="T117" fmla="*/ 314 h 494"/>
                <a:gd name="T118" fmla="*/ 602 w 652"/>
                <a:gd name="T119" fmla="*/ 302 h 494"/>
                <a:gd name="T120" fmla="*/ 634 w 652"/>
                <a:gd name="T121" fmla="*/ 294 h 494"/>
                <a:gd name="T122" fmla="*/ 642 w 652"/>
                <a:gd name="T123" fmla="*/ 293 h 494"/>
                <a:gd name="T124" fmla="*/ 649 w 652"/>
                <a:gd name="T125" fmla="*/ 270 h 4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652" h="494">
                  <a:moveTo>
                    <a:pt x="651" y="266"/>
                  </a:move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52" y="265"/>
                    <a:pt x="652" y="265"/>
                    <a:pt x="652" y="265"/>
                  </a:cubicBezTo>
                  <a:cubicBezTo>
                    <a:pt x="639" y="228"/>
                    <a:pt x="639" y="228"/>
                    <a:pt x="639" y="228"/>
                  </a:cubicBezTo>
                  <a:cubicBezTo>
                    <a:pt x="631" y="222"/>
                    <a:pt x="631" y="222"/>
                    <a:pt x="631" y="222"/>
                  </a:cubicBezTo>
                  <a:cubicBezTo>
                    <a:pt x="631" y="221"/>
                    <a:pt x="631" y="221"/>
                    <a:pt x="631" y="221"/>
                  </a:cubicBezTo>
                  <a:cubicBezTo>
                    <a:pt x="629" y="206"/>
                    <a:pt x="629" y="206"/>
                    <a:pt x="629" y="206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2" y="204"/>
                    <a:pt x="612" y="204"/>
                    <a:pt x="612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4"/>
                    <a:pt x="611" y="204"/>
                    <a:pt x="611" y="204"/>
                  </a:cubicBezTo>
                  <a:cubicBezTo>
                    <a:pt x="611" y="203"/>
                    <a:pt x="611" y="203"/>
                    <a:pt x="611" y="203"/>
                  </a:cubicBezTo>
                  <a:cubicBezTo>
                    <a:pt x="611" y="202"/>
                    <a:pt x="611" y="202"/>
                    <a:pt x="611" y="202"/>
                  </a:cubicBezTo>
                  <a:cubicBezTo>
                    <a:pt x="609" y="197"/>
                    <a:pt x="604" y="191"/>
                    <a:pt x="596" y="184"/>
                  </a:cubicBezTo>
                  <a:cubicBezTo>
                    <a:pt x="591" y="181"/>
                    <a:pt x="587" y="178"/>
                    <a:pt x="583" y="178"/>
                  </a:cubicBezTo>
                  <a:cubicBezTo>
                    <a:pt x="580" y="176"/>
                    <a:pt x="578" y="175"/>
                    <a:pt x="576" y="173"/>
                  </a:cubicBezTo>
                  <a:cubicBezTo>
                    <a:pt x="570" y="170"/>
                    <a:pt x="552" y="167"/>
                    <a:pt x="521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20" y="166"/>
                    <a:pt x="520" y="166"/>
                    <a:pt x="520" y="166"/>
                  </a:cubicBezTo>
                  <a:cubicBezTo>
                    <a:pt x="516" y="160"/>
                    <a:pt x="516" y="160"/>
                    <a:pt x="516" y="160"/>
                  </a:cubicBezTo>
                  <a:cubicBezTo>
                    <a:pt x="514" y="157"/>
                    <a:pt x="513" y="154"/>
                    <a:pt x="513" y="150"/>
                  </a:cubicBezTo>
                  <a:cubicBezTo>
                    <a:pt x="513" y="146"/>
                    <a:pt x="518" y="131"/>
                    <a:pt x="529" y="108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24" y="90"/>
                    <a:pt x="524" y="90"/>
                    <a:pt x="524" y="90"/>
                  </a:cubicBezTo>
                  <a:cubicBezTo>
                    <a:pt x="518" y="62"/>
                    <a:pt x="518" y="62"/>
                    <a:pt x="518" y="62"/>
                  </a:cubicBezTo>
                  <a:cubicBezTo>
                    <a:pt x="517" y="58"/>
                    <a:pt x="510" y="54"/>
                    <a:pt x="498" y="51"/>
                  </a:cubicBezTo>
                  <a:cubicBezTo>
                    <a:pt x="496" y="50"/>
                    <a:pt x="493" y="49"/>
                    <a:pt x="491" y="48"/>
                  </a:cubicBezTo>
                  <a:cubicBezTo>
                    <a:pt x="486" y="46"/>
                    <a:pt x="483" y="42"/>
                    <a:pt x="482" y="38"/>
                  </a:cubicBezTo>
                  <a:cubicBezTo>
                    <a:pt x="479" y="32"/>
                    <a:pt x="475" y="28"/>
                    <a:pt x="470" y="26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9" y="25"/>
                    <a:pt x="469" y="25"/>
                    <a:pt x="469" y="25"/>
                  </a:cubicBezTo>
                  <a:cubicBezTo>
                    <a:pt x="464" y="0"/>
                    <a:pt x="464" y="0"/>
                    <a:pt x="464" y="0"/>
                  </a:cubicBezTo>
                  <a:cubicBezTo>
                    <a:pt x="445" y="2"/>
                    <a:pt x="445" y="2"/>
                    <a:pt x="445" y="2"/>
                  </a:cubicBezTo>
                  <a:cubicBezTo>
                    <a:pt x="443" y="7"/>
                    <a:pt x="443" y="7"/>
                    <a:pt x="443" y="7"/>
                  </a:cubicBezTo>
                  <a:cubicBezTo>
                    <a:pt x="440" y="16"/>
                    <a:pt x="438" y="20"/>
                    <a:pt x="435" y="20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15" y="26"/>
                    <a:pt x="410" y="30"/>
                    <a:pt x="408" y="33"/>
                  </a:cubicBezTo>
                  <a:cubicBezTo>
                    <a:pt x="407" y="35"/>
                    <a:pt x="406" y="40"/>
                    <a:pt x="405" y="46"/>
                  </a:cubicBezTo>
                  <a:cubicBezTo>
                    <a:pt x="404" y="53"/>
                    <a:pt x="402" y="58"/>
                    <a:pt x="401" y="62"/>
                  </a:cubicBezTo>
                  <a:cubicBezTo>
                    <a:pt x="398" y="67"/>
                    <a:pt x="395" y="71"/>
                    <a:pt x="389" y="73"/>
                  </a:cubicBezTo>
                  <a:cubicBezTo>
                    <a:pt x="379" y="77"/>
                    <a:pt x="361" y="70"/>
                    <a:pt x="337" y="53"/>
                  </a:cubicBezTo>
                  <a:cubicBezTo>
                    <a:pt x="304" y="95"/>
                    <a:pt x="304" y="95"/>
                    <a:pt x="304" y="95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8" y="112"/>
                    <a:pt x="308" y="112"/>
                    <a:pt x="308" y="112"/>
                  </a:cubicBezTo>
                  <a:cubicBezTo>
                    <a:pt x="309" y="113"/>
                    <a:pt x="309" y="113"/>
                    <a:pt x="309" y="113"/>
                  </a:cubicBezTo>
                  <a:cubicBezTo>
                    <a:pt x="308" y="113"/>
                    <a:pt x="308" y="113"/>
                    <a:pt x="308" y="113"/>
                  </a:cubicBezTo>
                  <a:cubicBezTo>
                    <a:pt x="308" y="114"/>
                    <a:pt x="308" y="114"/>
                    <a:pt x="308" y="114"/>
                  </a:cubicBezTo>
                  <a:cubicBezTo>
                    <a:pt x="306" y="116"/>
                    <a:pt x="304" y="118"/>
                    <a:pt x="301" y="118"/>
                  </a:cubicBezTo>
                  <a:cubicBezTo>
                    <a:pt x="298" y="119"/>
                    <a:pt x="295" y="118"/>
                    <a:pt x="291" y="115"/>
                  </a:cubicBezTo>
                  <a:cubicBezTo>
                    <a:pt x="288" y="113"/>
                    <a:pt x="279" y="111"/>
                    <a:pt x="264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57" y="110"/>
                    <a:pt x="257" y="110"/>
                    <a:pt x="257" y="110"/>
                  </a:cubicBezTo>
                  <a:cubicBezTo>
                    <a:pt x="247" y="109"/>
                    <a:pt x="247" y="109"/>
                    <a:pt x="247" y="109"/>
                  </a:cubicBezTo>
                  <a:cubicBezTo>
                    <a:pt x="236" y="111"/>
                    <a:pt x="236" y="111"/>
                    <a:pt x="236" y="111"/>
                  </a:cubicBezTo>
                  <a:cubicBezTo>
                    <a:pt x="241" y="118"/>
                    <a:pt x="241" y="118"/>
                    <a:pt x="241" y="118"/>
                  </a:cubicBezTo>
                  <a:cubicBezTo>
                    <a:pt x="245" y="123"/>
                    <a:pt x="247" y="126"/>
                    <a:pt x="246" y="128"/>
                  </a:cubicBezTo>
                  <a:cubicBezTo>
                    <a:pt x="242" y="154"/>
                    <a:pt x="242" y="154"/>
                    <a:pt x="242" y="154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8"/>
                    <a:pt x="244" y="168"/>
                    <a:pt x="244" y="168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44" y="169"/>
                    <a:pt x="244" y="169"/>
                    <a:pt x="244" y="169"/>
                  </a:cubicBezTo>
                  <a:cubicBezTo>
                    <a:pt x="236" y="195"/>
                    <a:pt x="236" y="195"/>
                    <a:pt x="236" y="195"/>
                  </a:cubicBezTo>
                  <a:cubicBezTo>
                    <a:pt x="236" y="197"/>
                    <a:pt x="235" y="198"/>
                    <a:pt x="234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3" y="198"/>
                    <a:pt x="233" y="198"/>
                    <a:pt x="233" y="198"/>
                  </a:cubicBezTo>
                  <a:cubicBezTo>
                    <a:pt x="232" y="195"/>
                    <a:pt x="232" y="195"/>
                    <a:pt x="232" y="195"/>
                  </a:cubicBezTo>
                  <a:cubicBezTo>
                    <a:pt x="230" y="192"/>
                    <a:pt x="230" y="191"/>
                    <a:pt x="228" y="191"/>
                  </a:cubicBezTo>
                  <a:cubicBezTo>
                    <a:pt x="228" y="192"/>
                    <a:pt x="226" y="193"/>
                    <a:pt x="226" y="197"/>
                  </a:cubicBezTo>
                  <a:cubicBezTo>
                    <a:pt x="224" y="204"/>
                    <a:pt x="220" y="210"/>
                    <a:pt x="213" y="216"/>
                  </a:cubicBezTo>
                  <a:cubicBezTo>
                    <a:pt x="206" y="222"/>
                    <a:pt x="206" y="222"/>
                    <a:pt x="206" y="222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202" y="224"/>
                    <a:pt x="202" y="224"/>
                    <a:pt x="202" y="224"/>
                  </a:cubicBezTo>
                  <a:cubicBezTo>
                    <a:pt x="176" y="224"/>
                    <a:pt x="176" y="224"/>
                    <a:pt x="176" y="22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6" y="234"/>
                    <a:pt x="166" y="234"/>
                    <a:pt x="166" y="234"/>
                  </a:cubicBezTo>
                  <a:cubicBezTo>
                    <a:pt x="165" y="234"/>
                    <a:pt x="165" y="234"/>
                    <a:pt x="165" y="234"/>
                  </a:cubicBezTo>
                  <a:cubicBezTo>
                    <a:pt x="164" y="234"/>
                    <a:pt x="164" y="234"/>
                    <a:pt x="164" y="234"/>
                  </a:cubicBezTo>
                  <a:cubicBezTo>
                    <a:pt x="137" y="230"/>
                    <a:pt x="137" y="230"/>
                    <a:pt x="137" y="230"/>
                  </a:cubicBezTo>
                  <a:cubicBezTo>
                    <a:pt x="132" y="235"/>
                    <a:pt x="128" y="236"/>
                    <a:pt x="124" y="236"/>
                  </a:cubicBezTo>
                  <a:cubicBezTo>
                    <a:pt x="120" y="234"/>
                    <a:pt x="113" y="236"/>
                    <a:pt x="103" y="240"/>
                  </a:cubicBezTo>
                  <a:cubicBezTo>
                    <a:pt x="92" y="253"/>
                    <a:pt x="92" y="253"/>
                    <a:pt x="92" y="253"/>
                  </a:cubicBezTo>
                  <a:cubicBezTo>
                    <a:pt x="92" y="254"/>
                    <a:pt x="92" y="254"/>
                    <a:pt x="92" y="254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74" y="239"/>
                    <a:pt x="74" y="239"/>
                    <a:pt x="74" y="239"/>
                  </a:cubicBezTo>
                  <a:cubicBezTo>
                    <a:pt x="63" y="239"/>
                    <a:pt x="63" y="239"/>
                    <a:pt x="63" y="239"/>
                  </a:cubicBezTo>
                  <a:cubicBezTo>
                    <a:pt x="61" y="246"/>
                    <a:pt x="61" y="246"/>
                    <a:pt x="61" y="246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2" y="248"/>
                    <a:pt x="52" y="248"/>
                    <a:pt x="52" y="248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51" y="247"/>
                    <a:pt x="51" y="247"/>
                    <a:pt x="51" y="247"/>
                  </a:cubicBezTo>
                  <a:cubicBezTo>
                    <a:pt x="46" y="244"/>
                    <a:pt x="39" y="242"/>
                    <a:pt x="33" y="241"/>
                  </a:cubicBezTo>
                  <a:cubicBezTo>
                    <a:pt x="29" y="240"/>
                    <a:pt x="25" y="243"/>
                    <a:pt x="18" y="248"/>
                  </a:cubicBezTo>
                  <a:cubicBezTo>
                    <a:pt x="12" y="254"/>
                    <a:pt x="7" y="259"/>
                    <a:pt x="4" y="264"/>
                  </a:cubicBezTo>
                  <a:cubicBezTo>
                    <a:pt x="6" y="265"/>
                    <a:pt x="6" y="266"/>
                    <a:pt x="6" y="269"/>
                  </a:cubicBezTo>
                  <a:cubicBezTo>
                    <a:pt x="7" y="272"/>
                    <a:pt x="8" y="274"/>
                    <a:pt x="8" y="277"/>
                  </a:cubicBezTo>
                  <a:cubicBezTo>
                    <a:pt x="7" y="280"/>
                    <a:pt x="6" y="282"/>
                    <a:pt x="4" y="284"/>
                  </a:cubicBezTo>
                  <a:cubicBezTo>
                    <a:pt x="2" y="285"/>
                    <a:pt x="1" y="289"/>
                    <a:pt x="0" y="295"/>
                  </a:cubicBezTo>
                  <a:cubicBezTo>
                    <a:pt x="6" y="300"/>
                    <a:pt x="6" y="300"/>
                    <a:pt x="6" y="300"/>
                  </a:cubicBezTo>
                  <a:cubicBezTo>
                    <a:pt x="15" y="290"/>
                    <a:pt x="15" y="290"/>
                    <a:pt x="15" y="290"/>
                  </a:cubicBezTo>
                  <a:cubicBezTo>
                    <a:pt x="26" y="303"/>
                    <a:pt x="26" y="303"/>
                    <a:pt x="26" y="303"/>
                  </a:cubicBezTo>
                  <a:cubicBezTo>
                    <a:pt x="26" y="304"/>
                    <a:pt x="26" y="304"/>
                    <a:pt x="26" y="304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9" y="326"/>
                    <a:pt x="29" y="326"/>
                    <a:pt x="29" y="326"/>
                  </a:cubicBezTo>
                  <a:cubicBezTo>
                    <a:pt x="28" y="326"/>
                    <a:pt x="28" y="326"/>
                    <a:pt x="28" y="326"/>
                  </a:cubicBezTo>
                  <a:cubicBezTo>
                    <a:pt x="22" y="356"/>
                    <a:pt x="22" y="356"/>
                    <a:pt x="22" y="356"/>
                  </a:cubicBezTo>
                  <a:cubicBezTo>
                    <a:pt x="20" y="356"/>
                    <a:pt x="20" y="356"/>
                    <a:pt x="20" y="356"/>
                  </a:cubicBezTo>
                  <a:cubicBezTo>
                    <a:pt x="11" y="356"/>
                    <a:pt x="5" y="357"/>
                    <a:pt x="3" y="358"/>
                  </a:cubicBezTo>
                  <a:cubicBezTo>
                    <a:pt x="3" y="360"/>
                    <a:pt x="7" y="364"/>
                    <a:pt x="14" y="368"/>
                  </a:cubicBezTo>
                  <a:cubicBezTo>
                    <a:pt x="20" y="367"/>
                    <a:pt x="20" y="367"/>
                    <a:pt x="20" y="367"/>
                  </a:cubicBezTo>
                  <a:cubicBezTo>
                    <a:pt x="21" y="367"/>
                    <a:pt x="21" y="367"/>
                    <a:pt x="21" y="367"/>
                  </a:cubicBezTo>
                  <a:cubicBezTo>
                    <a:pt x="21" y="368"/>
                    <a:pt x="21" y="368"/>
                    <a:pt x="21" y="368"/>
                  </a:cubicBezTo>
                  <a:cubicBezTo>
                    <a:pt x="34" y="380"/>
                    <a:pt x="34" y="380"/>
                    <a:pt x="34" y="380"/>
                  </a:cubicBezTo>
                  <a:cubicBezTo>
                    <a:pt x="40" y="385"/>
                    <a:pt x="39" y="392"/>
                    <a:pt x="32" y="404"/>
                  </a:cubicBezTo>
                  <a:cubicBezTo>
                    <a:pt x="34" y="416"/>
                    <a:pt x="34" y="416"/>
                    <a:pt x="34" y="416"/>
                  </a:cubicBezTo>
                  <a:cubicBezTo>
                    <a:pt x="40" y="417"/>
                    <a:pt x="40" y="417"/>
                    <a:pt x="40" y="417"/>
                  </a:cubicBezTo>
                  <a:cubicBezTo>
                    <a:pt x="60" y="417"/>
                    <a:pt x="60" y="417"/>
                    <a:pt x="60" y="417"/>
                  </a:cubicBezTo>
                  <a:cubicBezTo>
                    <a:pt x="50" y="427"/>
                    <a:pt x="50" y="427"/>
                    <a:pt x="50" y="427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56" y="430"/>
                    <a:pt x="56" y="430"/>
                    <a:pt x="56" y="430"/>
                  </a:cubicBezTo>
                  <a:cubicBezTo>
                    <a:pt x="64" y="434"/>
                    <a:pt x="64" y="434"/>
                    <a:pt x="64" y="434"/>
                  </a:cubicBezTo>
                  <a:cubicBezTo>
                    <a:pt x="85" y="444"/>
                    <a:pt x="85" y="444"/>
                    <a:pt x="85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6" y="444"/>
                    <a:pt x="86" y="444"/>
                    <a:pt x="86" y="444"/>
                  </a:cubicBezTo>
                  <a:cubicBezTo>
                    <a:pt x="88" y="477"/>
                    <a:pt x="88" y="477"/>
                    <a:pt x="88" y="477"/>
                  </a:cubicBezTo>
                  <a:cubicBezTo>
                    <a:pt x="89" y="483"/>
                    <a:pt x="94" y="488"/>
                    <a:pt x="103" y="491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5" y="490"/>
                    <a:pt x="105" y="490"/>
                    <a:pt x="105" y="490"/>
                  </a:cubicBezTo>
                  <a:cubicBezTo>
                    <a:pt x="106" y="490"/>
                    <a:pt x="106" y="490"/>
                    <a:pt x="106" y="490"/>
                  </a:cubicBezTo>
                  <a:cubicBezTo>
                    <a:pt x="128" y="494"/>
                    <a:pt x="128" y="494"/>
                    <a:pt x="128" y="494"/>
                  </a:cubicBezTo>
                  <a:cubicBezTo>
                    <a:pt x="130" y="494"/>
                    <a:pt x="130" y="494"/>
                    <a:pt x="130" y="494"/>
                  </a:cubicBezTo>
                  <a:cubicBezTo>
                    <a:pt x="130" y="493"/>
                    <a:pt x="130" y="493"/>
                    <a:pt x="130" y="493"/>
                  </a:cubicBezTo>
                  <a:cubicBezTo>
                    <a:pt x="130" y="492"/>
                    <a:pt x="130" y="492"/>
                    <a:pt x="130" y="492"/>
                  </a:cubicBezTo>
                  <a:cubicBezTo>
                    <a:pt x="132" y="488"/>
                    <a:pt x="134" y="485"/>
                    <a:pt x="134" y="484"/>
                  </a:cubicBezTo>
                  <a:cubicBezTo>
                    <a:pt x="134" y="483"/>
                    <a:pt x="134" y="483"/>
                    <a:pt x="134" y="483"/>
                  </a:cubicBezTo>
                  <a:cubicBezTo>
                    <a:pt x="134" y="480"/>
                    <a:pt x="135" y="476"/>
                    <a:pt x="138" y="474"/>
                  </a:cubicBezTo>
                  <a:cubicBezTo>
                    <a:pt x="142" y="472"/>
                    <a:pt x="144" y="469"/>
                    <a:pt x="145" y="466"/>
                  </a:cubicBezTo>
                  <a:cubicBezTo>
                    <a:pt x="145" y="466"/>
                    <a:pt x="145" y="466"/>
                    <a:pt x="145" y="466"/>
                  </a:cubicBezTo>
                  <a:cubicBezTo>
                    <a:pt x="146" y="463"/>
                    <a:pt x="150" y="462"/>
                    <a:pt x="157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58" y="464"/>
                    <a:pt x="158" y="464"/>
                    <a:pt x="158" y="464"/>
                  </a:cubicBezTo>
                  <a:cubicBezTo>
                    <a:pt x="165" y="468"/>
                    <a:pt x="165" y="468"/>
                    <a:pt x="165" y="468"/>
                  </a:cubicBezTo>
                  <a:cubicBezTo>
                    <a:pt x="190" y="473"/>
                    <a:pt x="190" y="473"/>
                    <a:pt x="190" y="473"/>
                  </a:cubicBezTo>
                  <a:cubicBezTo>
                    <a:pt x="206" y="472"/>
                    <a:pt x="206" y="472"/>
                    <a:pt x="206" y="472"/>
                  </a:cubicBezTo>
                  <a:cubicBezTo>
                    <a:pt x="217" y="467"/>
                    <a:pt x="217" y="467"/>
                    <a:pt x="217" y="467"/>
                  </a:cubicBezTo>
                  <a:cubicBezTo>
                    <a:pt x="219" y="464"/>
                    <a:pt x="221" y="463"/>
                    <a:pt x="222" y="462"/>
                  </a:cubicBezTo>
                  <a:cubicBezTo>
                    <a:pt x="224" y="462"/>
                    <a:pt x="227" y="463"/>
                    <a:pt x="230" y="466"/>
                  </a:cubicBezTo>
                  <a:cubicBezTo>
                    <a:pt x="232" y="466"/>
                    <a:pt x="232" y="466"/>
                    <a:pt x="232" y="466"/>
                  </a:cubicBezTo>
                  <a:cubicBezTo>
                    <a:pt x="233" y="468"/>
                    <a:pt x="234" y="470"/>
                    <a:pt x="236" y="474"/>
                  </a:cubicBezTo>
                  <a:cubicBezTo>
                    <a:pt x="244" y="480"/>
                    <a:pt x="244" y="480"/>
                    <a:pt x="244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0" y="480"/>
                    <a:pt x="250" y="480"/>
                    <a:pt x="250" y="480"/>
                  </a:cubicBezTo>
                  <a:cubicBezTo>
                    <a:pt x="251" y="480"/>
                    <a:pt x="251" y="480"/>
                    <a:pt x="251" y="480"/>
                  </a:cubicBezTo>
                  <a:cubicBezTo>
                    <a:pt x="252" y="480"/>
                    <a:pt x="252" y="480"/>
                    <a:pt x="252" y="480"/>
                  </a:cubicBezTo>
                  <a:cubicBezTo>
                    <a:pt x="260" y="484"/>
                    <a:pt x="260" y="484"/>
                    <a:pt x="260" y="484"/>
                  </a:cubicBezTo>
                  <a:cubicBezTo>
                    <a:pt x="276" y="483"/>
                    <a:pt x="276" y="483"/>
                    <a:pt x="276" y="483"/>
                  </a:cubicBezTo>
                  <a:cubicBezTo>
                    <a:pt x="284" y="480"/>
                    <a:pt x="284" y="480"/>
                    <a:pt x="284" y="480"/>
                  </a:cubicBezTo>
                  <a:cubicBezTo>
                    <a:pt x="307" y="482"/>
                    <a:pt x="307" y="482"/>
                    <a:pt x="307" y="482"/>
                  </a:cubicBezTo>
                  <a:cubicBezTo>
                    <a:pt x="317" y="479"/>
                    <a:pt x="317" y="479"/>
                    <a:pt x="317" y="479"/>
                  </a:cubicBezTo>
                  <a:cubicBezTo>
                    <a:pt x="329" y="474"/>
                    <a:pt x="329" y="474"/>
                    <a:pt x="329" y="474"/>
                  </a:cubicBezTo>
                  <a:cubicBezTo>
                    <a:pt x="331" y="473"/>
                    <a:pt x="334" y="472"/>
                    <a:pt x="338" y="470"/>
                  </a:cubicBezTo>
                  <a:cubicBezTo>
                    <a:pt x="360" y="470"/>
                    <a:pt x="360" y="470"/>
                    <a:pt x="360" y="470"/>
                  </a:cubicBezTo>
                  <a:cubicBezTo>
                    <a:pt x="368" y="468"/>
                    <a:pt x="368" y="468"/>
                    <a:pt x="368" y="468"/>
                  </a:cubicBezTo>
                  <a:cubicBezTo>
                    <a:pt x="371" y="466"/>
                    <a:pt x="374" y="464"/>
                    <a:pt x="376" y="464"/>
                  </a:cubicBezTo>
                  <a:cubicBezTo>
                    <a:pt x="389" y="464"/>
                    <a:pt x="389" y="464"/>
                    <a:pt x="389" y="464"/>
                  </a:cubicBezTo>
                  <a:cubicBezTo>
                    <a:pt x="395" y="469"/>
                    <a:pt x="395" y="469"/>
                    <a:pt x="395" y="469"/>
                  </a:cubicBezTo>
                  <a:cubicBezTo>
                    <a:pt x="412" y="472"/>
                    <a:pt x="412" y="472"/>
                    <a:pt x="412" y="472"/>
                  </a:cubicBezTo>
                  <a:cubicBezTo>
                    <a:pt x="415" y="472"/>
                    <a:pt x="417" y="474"/>
                    <a:pt x="421" y="478"/>
                  </a:cubicBezTo>
                  <a:cubicBezTo>
                    <a:pt x="428" y="483"/>
                    <a:pt x="428" y="483"/>
                    <a:pt x="428" y="483"/>
                  </a:cubicBezTo>
                  <a:cubicBezTo>
                    <a:pt x="429" y="484"/>
                    <a:pt x="429" y="484"/>
                    <a:pt x="429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46" y="484"/>
                    <a:pt x="446" y="484"/>
                    <a:pt x="446" y="484"/>
                  </a:cubicBezTo>
                  <a:cubicBezTo>
                    <a:pt x="454" y="488"/>
                    <a:pt x="454" y="488"/>
                    <a:pt x="454" y="488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64" y="490"/>
                    <a:pt x="464" y="490"/>
                    <a:pt x="464" y="490"/>
                  </a:cubicBezTo>
                  <a:cubicBezTo>
                    <a:pt x="472" y="491"/>
                    <a:pt x="472" y="491"/>
                    <a:pt x="472" y="491"/>
                  </a:cubicBezTo>
                  <a:cubicBezTo>
                    <a:pt x="475" y="486"/>
                    <a:pt x="475" y="486"/>
                    <a:pt x="475" y="486"/>
                  </a:cubicBezTo>
                  <a:cubicBezTo>
                    <a:pt x="471" y="478"/>
                    <a:pt x="471" y="478"/>
                    <a:pt x="471" y="478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70" y="470"/>
                    <a:pt x="470" y="470"/>
                    <a:pt x="470" y="470"/>
                  </a:cubicBezTo>
                  <a:cubicBezTo>
                    <a:pt x="469" y="470"/>
                    <a:pt x="469" y="470"/>
                    <a:pt x="469" y="470"/>
                  </a:cubicBezTo>
                  <a:cubicBezTo>
                    <a:pt x="470" y="469"/>
                    <a:pt x="470" y="469"/>
                    <a:pt x="470" y="469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1"/>
                    <a:pt x="476" y="461"/>
                    <a:pt x="476" y="461"/>
                  </a:cubicBezTo>
                  <a:cubicBezTo>
                    <a:pt x="476" y="460"/>
                    <a:pt x="476" y="460"/>
                    <a:pt x="476" y="460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2" y="456"/>
                    <a:pt x="482" y="456"/>
                    <a:pt x="482" y="456"/>
                  </a:cubicBezTo>
                  <a:cubicBezTo>
                    <a:pt x="481" y="454"/>
                    <a:pt x="481" y="454"/>
                    <a:pt x="481" y="454"/>
                  </a:cubicBezTo>
                  <a:cubicBezTo>
                    <a:pt x="478" y="446"/>
                    <a:pt x="478" y="446"/>
                    <a:pt x="478" y="446"/>
                  </a:cubicBezTo>
                  <a:cubicBezTo>
                    <a:pt x="478" y="445"/>
                    <a:pt x="477" y="444"/>
                    <a:pt x="475" y="442"/>
                  </a:cubicBezTo>
                  <a:cubicBezTo>
                    <a:pt x="475" y="442"/>
                    <a:pt x="475" y="442"/>
                    <a:pt x="475" y="442"/>
                  </a:cubicBezTo>
                  <a:cubicBezTo>
                    <a:pt x="469" y="436"/>
                    <a:pt x="469" y="436"/>
                    <a:pt x="469" y="436"/>
                  </a:cubicBezTo>
                  <a:cubicBezTo>
                    <a:pt x="461" y="430"/>
                    <a:pt x="461" y="430"/>
                    <a:pt x="461" y="430"/>
                  </a:cubicBezTo>
                  <a:cubicBezTo>
                    <a:pt x="461" y="429"/>
                    <a:pt x="461" y="429"/>
                    <a:pt x="461" y="429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8"/>
                    <a:pt x="460" y="428"/>
                    <a:pt x="460" y="428"/>
                  </a:cubicBezTo>
                  <a:cubicBezTo>
                    <a:pt x="460" y="427"/>
                    <a:pt x="460" y="427"/>
                    <a:pt x="460" y="427"/>
                  </a:cubicBezTo>
                  <a:cubicBezTo>
                    <a:pt x="462" y="420"/>
                    <a:pt x="462" y="420"/>
                    <a:pt x="462" y="420"/>
                  </a:cubicBezTo>
                  <a:cubicBezTo>
                    <a:pt x="462" y="414"/>
                    <a:pt x="462" y="414"/>
                    <a:pt x="462" y="414"/>
                  </a:cubicBezTo>
                  <a:cubicBezTo>
                    <a:pt x="458" y="404"/>
                    <a:pt x="458" y="404"/>
                    <a:pt x="458" y="404"/>
                  </a:cubicBezTo>
                  <a:cubicBezTo>
                    <a:pt x="467" y="402"/>
                    <a:pt x="467" y="402"/>
                    <a:pt x="467" y="402"/>
                  </a:cubicBezTo>
                  <a:cubicBezTo>
                    <a:pt x="472" y="398"/>
                    <a:pt x="472" y="398"/>
                    <a:pt x="472" y="398"/>
                  </a:cubicBezTo>
                  <a:cubicBezTo>
                    <a:pt x="483" y="398"/>
                    <a:pt x="483" y="398"/>
                    <a:pt x="483" y="398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494" y="396"/>
                    <a:pt x="494" y="396"/>
                    <a:pt x="494" y="396"/>
                  </a:cubicBezTo>
                  <a:cubicBezTo>
                    <a:pt x="502" y="397"/>
                    <a:pt x="502" y="397"/>
                    <a:pt x="502" y="397"/>
                  </a:cubicBezTo>
                  <a:cubicBezTo>
                    <a:pt x="511" y="394"/>
                    <a:pt x="511" y="394"/>
                    <a:pt x="511" y="394"/>
                  </a:cubicBezTo>
                  <a:cubicBezTo>
                    <a:pt x="521" y="393"/>
                    <a:pt x="521" y="393"/>
                    <a:pt x="521" y="393"/>
                  </a:cubicBezTo>
                  <a:cubicBezTo>
                    <a:pt x="527" y="390"/>
                    <a:pt x="527" y="390"/>
                    <a:pt x="527" y="390"/>
                  </a:cubicBezTo>
                  <a:cubicBezTo>
                    <a:pt x="528" y="390"/>
                    <a:pt x="528" y="390"/>
                    <a:pt x="528" y="390"/>
                  </a:cubicBezTo>
                  <a:cubicBezTo>
                    <a:pt x="545" y="387"/>
                    <a:pt x="545" y="387"/>
                    <a:pt x="545" y="387"/>
                  </a:cubicBezTo>
                  <a:cubicBezTo>
                    <a:pt x="548" y="384"/>
                    <a:pt x="548" y="384"/>
                    <a:pt x="548" y="384"/>
                  </a:cubicBezTo>
                  <a:cubicBezTo>
                    <a:pt x="547" y="381"/>
                    <a:pt x="547" y="381"/>
                    <a:pt x="547" y="381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4" y="375"/>
                    <a:pt x="544" y="375"/>
                    <a:pt x="544" y="375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3" y="374"/>
                    <a:pt x="543" y="374"/>
                    <a:pt x="543" y="374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68"/>
                    <a:pt x="544" y="368"/>
                    <a:pt x="544" y="368"/>
                  </a:cubicBezTo>
                  <a:cubicBezTo>
                    <a:pt x="544" y="359"/>
                    <a:pt x="544" y="359"/>
                    <a:pt x="544" y="359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3" y="352"/>
                    <a:pt x="543" y="352"/>
                    <a:pt x="543" y="352"/>
                  </a:cubicBezTo>
                  <a:cubicBezTo>
                    <a:pt x="547" y="344"/>
                    <a:pt x="547" y="344"/>
                    <a:pt x="547" y="344"/>
                  </a:cubicBezTo>
                  <a:cubicBezTo>
                    <a:pt x="548" y="340"/>
                    <a:pt x="550" y="338"/>
                    <a:pt x="553" y="338"/>
                  </a:cubicBezTo>
                  <a:cubicBezTo>
                    <a:pt x="563" y="339"/>
                    <a:pt x="563" y="339"/>
                    <a:pt x="563" y="339"/>
                  </a:cubicBezTo>
                  <a:cubicBezTo>
                    <a:pt x="565" y="339"/>
                    <a:pt x="567" y="338"/>
                    <a:pt x="569" y="336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4" y="315"/>
                    <a:pt x="584" y="315"/>
                    <a:pt x="584" y="315"/>
                  </a:cubicBezTo>
                  <a:cubicBezTo>
                    <a:pt x="585" y="314"/>
                    <a:pt x="585" y="314"/>
                    <a:pt x="585" y="314"/>
                  </a:cubicBezTo>
                  <a:cubicBezTo>
                    <a:pt x="593" y="308"/>
                    <a:pt x="593" y="308"/>
                    <a:pt x="593" y="308"/>
                  </a:cubicBezTo>
                  <a:cubicBezTo>
                    <a:pt x="594" y="307"/>
                    <a:pt x="594" y="307"/>
                    <a:pt x="594" y="307"/>
                  </a:cubicBezTo>
                  <a:cubicBezTo>
                    <a:pt x="597" y="306"/>
                    <a:pt x="599" y="305"/>
                    <a:pt x="600" y="304"/>
                  </a:cubicBezTo>
                  <a:cubicBezTo>
                    <a:pt x="602" y="302"/>
                    <a:pt x="602" y="302"/>
                    <a:pt x="602" y="302"/>
                  </a:cubicBezTo>
                  <a:cubicBezTo>
                    <a:pt x="605" y="298"/>
                    <a:pt x="608" y="297"/>
                    <a:pt x="609" y="297"/>
                  </a:cubicBezTo>
                  <a:cubicBezTo>
                    <a:pt x="623" y="300"/>
                    <a:pt x="623" y="300"/>
                    <a:pt x="623" y="300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4" y="294"/>
                    <a:pt x="634" y="294"/>
                    <a:pt x="634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35" y="294"/>
                    <a:pt x="635" y="294"/>
                    <a:pt x="635" y="294"/>
                  </a:cubicBezTo>
                  <a:cubicBezTo>
                    <a:pt x="642" y="293"/>
                    <a:pt x="642" y="293"/>
                    <a:pt x="642" y="293"/>
                  </a:cubicBezTo>
                  <a:cubicBezTo>
                    <a:pt x="648" y="291"/>
                    <a:pt x="648" y="291"/>
                    <a:pt x="648" y="291"/>
                  </a:cubicBezTo>
                  <a:cubicBezTo>
                    <a:pt x="648" y="282"/>
                    <a:pt x="648" y="282"/>
                    <a:pt x="648" y="282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70"/>
                    <a:pt x="649" y="270"/>
                    <a:pt x="649" y="270"/>
                  </a:cubicBezTo>
                  <a:cubicBezTo>
                    <a:pt x="649" y="269"/>
                    <a:pt x="649" y="269"/>
                    <a:pt x="649" y="269"/>
                  </a:cubicBezTo>
                  <a:cubicBezTo>
                    <a:pt x="651" y="266"/>
                    <a:pt x="651" y="266"/>
                    <a:pt x="651" y="266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50" name="Freeform 10">
              <a:extLst>
                <a:ext uri="{FF2B5EF4-FFF2-40B4-BE49-F238E27FC236}">
                  <a16:creationId xmlns:a16="http://schemas.microsoft.com/office/drawing/2014/main" id="{C5272AD6-16A0-43AC-8B63-CD3165E0FE63}"/>
                </a:ext>
              </a:extLst>
            </p:cNvPr>
            <p:cNvSpPr/>
            <p:nvPr/>
          </p:nvSpPr>
          <p:spPr bwMode="auto">
            <a:xfrm>
              <a:off x="4624984" y="3343059"/>
              <a:ext cx="1163647" cy="830080"/>
            </a:xfrm>
            <a:custGeom>
              <a:avLst/>
              <a:gdLst>
                <a:gd name="T0" fmla="*/ 242 w 406"/>
                <a:gd name="T1" fmla="*/ 29 h 292"/>
                <a:gd name="T2" fmla="*/ 229 w 406"/>
                <a:gd name="T3" fmla="*/ 42 h 292"/>
                <a:gd name="T4" fmla="*/ 191 w 406"/>
                <a:gd name="T5" fmla="*/ 15 h 292"/>
                <a:gd name="T6" fmla="*/ 179 w 406"/>
                <a:gd name="T7" fmla="*/ 10 h 292"/>
                <a:gd name="T8" fmla="*/ 144 w 406"/>
                <a:gd name="T9" fmla="*/ 2 h 292"/>
                <a:gd name="T10" fmla="*/ 115 w 406"/>
                <a:gd name="T11" fmla="*/ 6 h 292"/>
                <a:gd name="T12" fmla="*/ 99 w 406"/>
                <a:gd name="T13" fmla="*/ 10 h 292"/>
                <a:gd name="T14" fmla="*/ 72 w 406"/>
                <a:gd name="T15" fmla="*/ 14 h 292"/>
                <a:gd name="T16" fmla="*/ 42 w 406"/>
                <a:gd name="T17" fmla="*/ 21 h 292"/>
                <a:gd name="T18" fmla="*/ 50 w 406"/>
                <a:gd name="T19" fmla="*/ 45 h 292"/>
                <a:gd name="T20" fmla="*/ 63 w 406"/>
                <a:gd name="T21" fmla="*/ 65 h 292"/>
                <a:gd name="T22" fmla="*/ 53 w 406"/>
                <a:gd name="T23" fmla="*/ 90 h 292"/>
                <a:gd name="T24" fmla="*/ 56 w 406"/>
                <a:gd name="T25" fmla="*/ 103 h 292"/>
                <a:gd name="T26" fmla="*/ 30 w 406"/>
                <a:gd name="T27" fmla="*/ 105 h 292"/>
                <a:gd name="T28" fmla="*/ 10 w 406"/>
                <a:gd name="T29" fmla="*/ 121 h 292"/>
                <a:gd name="T30" fmla="*/ 2 w 406"/>
                <a:gd name="T31" fmla="*/ 137 h 292"/>
                <a:gd name="T32" fmla="*/ 6 w 406"/>
                <a:gd name="T33" fmla="*/ 169 h 292"/>
                <a:gd name="T34" fmla="*/ 9 w 406"/>
                <a:gd name="T35" fmla="*/ 197 h 292"/>
                <a:gd name="T36" fmla="*/ 39 w 406"/>
                <a:gd name="T37" fmla="*/ 209 h 292"/>
                <a:gd name="T38" fmla="*/ 51 w 406"/>
                <a:gd name="T39" fmla="*/ 218 h 292"/>
                <a:gd name="T40" fmla="*/ 64 w 406"/>
                <a:gd name="T41" fmla="*/ 229 h 292"/>
                <a:gd name="T42" fmla="*/ 94 w 406"/>
                <a:gd name="T43" fmla="*/ 242 h 292"/>
                <a:gd name="T44" fmla="*/ 136 w 406"/>
                <a:gd name="T45" fmla="*/ 251 h 292"/>
                <a:gd name="T46" fmla="*/ 159 w 406"/>
                <a:gd name="T47" fmla="*/ 256 h 292"/>
                <a:gd name="T48" fmla="*/ 171 w 406"/>
                <a:gd name="T49" fmla="*/ 269 h 292"/>
                <a:gd name="T50" fmla="*/ 175 w 406"/>
                <a:gd name="T51" fmla="*/ 278 h 292"/>
                <a:gd name="T52" fmla="*/ 184 w 406"/>
                <a:gd name="T53" fmla="*/ 289 h 292"/>
                <a:gd name="T54" fmla="*/ 196 w 406"/>
                <a:gd name="T55" fmla="*/ 285 h 292"/>
                <a:gd name="T56" fmla="*/ 211 w 406"/>
                <a:gd name="T57" fmla="*/ 280 h 292"/>
                <a:gd name="T58" fmla="*/ 223 w 406"/>
                <a:gd name="T59" fmla="*/ 277 h 292"/>
                <a:gd name="T60" fmla="*/ 227 w 406"/>
                <a:gd name="T61" fmla="*/ 261 h 292"/>
                <a:gd name="T62" fmla="*/ 243 w 406"/>
                <a:gd name="T63" fmla="*/ 235 h 292"/>
                <a:gd name="T64" fmla="*/ 240 w 406"/>
                <a:gd name="T65" fmla="*/ 211 h 292"/>
                <a:gd name="T66" fmla="*/ 247 w 406"/>
                <a:gd name="T67" fmla="*/ 203 h 292"/>
                <a:gd name="T68" fmla="*/ 279 w 406"/>
                <a:gd name="T69" fmla="*/ 214 h 292"/>
                <a:gd name="T70" fmla="*/ 285 w 406"/>
                <a:gd name="T71" fmla="*/ 231 h 292"/>
                <a:gd name="T72" fmla="*/ 300 w 406"/>
                <a:gd name="T73" fmla="*/ 249 h 292"/>
                <a:gd name="T74" fmla="*/ 326 w 406"/>
                <a:gd name="T75" fmla="*/ 259 h 292"/>
                <a:gd name="T76" fmla="*/ 333 w 406"/>
                <a:gd name="T77" fmla="*/ 261 h 292"/>
                <a:gd name="T78" fmla="*/ 351 w 406"/>
                <a:gd name="T79" fmla="*/ 254 h 292"/>
                <a:gd name="T80" fmla="*/ 362 w 406"/>
                <a:gd name="T81" fmla="*/ 237 h 292"/>
                <a:gd name="T82" fmla="*/ 347 w 406"/>
                <a:gd name="T83" fmla="*/ 229 h 292"/>
                <a:gd name="T84" fmla="*/ 368 w 406"/>
                <a:gd name="T85" fmla="*/ 204 h 292"/>
                <a:gd name="T86" fmla="*/ 376 w 406"/>
                <a:gd name="T87" fmla="*/ 175 h 292"/>
                <a:gd name="T88" fmla="*/ 403 w 406"/>
                <a:gd name="T89" fmla="*/ 145 h 292"/>
                <a:gd name="T90" fmla="*/ 401 w 406"/>
                <a:gd name="T91" fmla="*/ 128 h 292"/>
                <a:gd name="T92" fmla="*/ 383 w 406"/>
                <a:gd name="T93" fmla="*/ 85 h 292"/>
                <a:gd name="T94" fmla="*/ 369 w 406"/>
                <a:gd name="T95" fmla="*/ 80 h 292"/>
                <a:gd name="T96" fmla="*/ 337 w 406"/>
                <a:gd name="T97" fmla="*/ 50 h 292"/>
                <a:gd name="T98" fmla="*/ 329 w 406"/>
                <a:gd name="T99" fmla="*/ 53 h 292"/>
                <a:gd name="T100" fmla="*/ 308 w 406"/>
                <a:gd name="T101" fmla="*/ 39 h 292"/>
                <a:gd name="T102" fmla="*/ 282 w 406"/>
                <a:gd name="T103" fmla="*/ 26 h 292"/>
                <a:gd name="T104" fmla="*/ 273 w 406"/>
                <a:gd name="T105" fmla="*/ 27 h 292"/>
                <a:gd name="T106" fmla="*/ 243 w 406"/>
                <a:gd name="T107" fmla="*/ 1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406" h="292">
                  <a:moveTo>
                    <a:pt x="243" y="15"/>
                  </a:moveTo>
                  <a:cubicBezTo>
                    <a:pt x="239" y="18"/>
                    <a:pt x="239" y="18"/>
                    <a:pt x="239" y="18"/>
                  </a:cubicBezTo>
                  <a:cubicBezTo>
                    <a:pt x="239" y="20"/>
                    <a:pt x="240" y="23"/>
                    <a:pt x="241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42" y="29"/>
                    <a:pt x="242" y="29"/>
                    <a:pt x="242" y="29"/>
                  </a:cubicBezTo>
                  <a:cubicBezTo>
                    <a:pt x="241" y="29"/>
                    <a:pt x="241" y="29"/>
                    <a:pt x="241" y="29"/>
                  </a:cubicBezTo>
                  <a:cubicBezTo>
                    <a:pt x="237" y="39"/>
                    <a:pt x="237" y="39"/>
                    <a:pt x="237" y="39"/>
                  </a:cubicBezTo>
                  <a:cubicBezTo>
                    <a:pt x="231" y="42"/>
                    <a:pt x="231" y="42"/>
                    <a:pt x="231" y="42"/>
                  </a:cubicBezTo>
                  <a:cubicBezTo>
                    <a:pt x="230" y="42"/>
                    <a:pt x="230" y="42"/>
                    <a:pt x="230" y="42"/>
                  </a:cubicBezTo>
                  <a:cubicBezTo>
                    <a:pt x="229" y="42"/>
                    <a:pt x="229" y="42"/>
                    <a:pt x="229" y="42"/>
                  </a:cubicBezTo>
                  <a:cubicBezTo>
                    <a:pt x="219" y="37"/>
                    <a:pt x="219" y="37"/>
                    <a:pt x="219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218" y="37"/>
                    <a:pt x="218" y="37"/>
                    <a:pt x="218" y="37"/>
                  </a:cubicBezTo>
                  <a:cubicBezTo>
                    <a:pt x="199" y="19"/>
                    <a:pt x="199" y="19"/>
                    <a:pt x="199" y="19"/>
                  </a:cubicBezTo>
                  <a:cubicBezTo>
                    <a:pt x="191" y="15"/>
                    <a:pt x="191" y="15"/>
                    <a:pt x="191" y="15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9" y="10"/>
                    <a:pt x="179" y="10"/>
                    <a:pt x="179" y="10"/>
                  </a:cubicBezTo>
                  <a:cubicBezTo>
                    <a:pt x="173" y="6"/>
                    <a:pt x="173" y="6"/>
                    <a:pt x="173" y="6"/>
                  </a:cubicBezTo>
                  <a:cubicBezTo>
                    <a:pt x="163" y="3"/>
                    <a:pt x="163" y="3"/>
                    <a:pt x="163" y="3"/>
                  </a:cubicBezTo>
                  <a:cubicBezTo>
                    <a:pt x="158" y="3"/>
                    <a:pt x="158" y="3"/>
                    <a:pt x="158" y="3"/>
                  </a:cubicBezTo>
                  <a:cubicBezTo>
                    <a:pt x="157" y="3"/>
                    <a:pt x="157" y="3"/>
                    <a:pt x="157" y="3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44" y="2"/>
                    <a:pt x="144" y="2"/>
                    <a:pt x="144" y="2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5" y="3"/>
                    <a:pt x="125" y="3"/>
                    <a:pt x="125" y="3"/>
                  </a:cubicBezTo>
                  <a:cubicBezTo>
                    <a:pt x="122" y="5"/>
                    <a:pt x="119" y="5"/>
                    <a:pt x="115" y="6"/>
                  </a:cubicBezTo>
                  <a:cubicBezTo>
                    <a:pt x="107" y="7"/>
                    <a:pt x="107" y="7"/>
                    <a:pt x="107" y="7"/>
                  </a:cubicBezTo>
                  <a:cubicBezTo>
                    <a:pt x="100" y="10"/>
                    <a:pt x="100" y="10"/>
                    <a:pt x="100" y="10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9" y="11"/>
                    <a:pt x="99" y="11"/>
                    <a:pt x="99" y="11"/>
                  </a:cubicBezTo>
                  <a:cubicBezTo>
                    <a:pt x="99" y="10"/>
                    <a:pt x="99" y="10"/>
                    <a:pt x="99" y="10"/>
                  </a:cubicBezTo>
                  <a:cubicBezTo>
                    <a:pt x="90" y="11"/>
                    <a:pt x="90" y="11"/>
                    <a:pt x="90" y="11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1" y="15"/>
                    <a:pt x="81" y="15"/>
                    <a:pt x="81" y="15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2" y="14"/>
                    <a:pt x="72" y="14"/>
                    <a:pt x="72" y="14"/>
                  </a:cubicBezTo>
                  <a:cubicBezTo>
                    <a:pt x="61" y="15"/>
                    <a:pt x="61" y="15"/>
                    <a:pt x="61" y="15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7" y="19"/>
                    <a:pt x="47" y="19"/>
                    <a:pt x="47" y="19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3" y="40"/>
                    <a:pt x="43" y="40"/>
                    <a:pt x="43" y="40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0" y="45"/>
                    <a:pt x="50" y="45"/>
                    <a:pt x="50" y="45"/>
                  </a:cubicBezTo>
                  <a:cubicBezTo>
                    <a:pt x="56" y="52"/>
                    <a:pt x="56" y="52"/>
                    <a:pt x="56" y="52"/>
                  </a:cubicBezTo>
                  <a:cubicBezTo>
                    <a:pt x="59" y="55"/>
                    <a:pt x="61" y="57"/>
                    <a:pt x="61" y="59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6" y="71"/>
                    <a:pt x="66" y="71"/>
                    <a:pt x="66" y="71"/>
                  </a:cubicBezTo>
                  <a:cubicBezTo>
                    <a:pt x="65" y="71"/>
                    <a:pt x="65" y="71"/>
                    <a:pt x="65" y="71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2" y="84"/>
                    <a:pt x="52" y="84"/>
                    <a:pt x="52" y="84"/>
                  </a:cubicBezTo>
                  <a:cubicBezTo>
                    <a:pt x="53" y="90"/>
                    <a:pt x="53" y="90"/>
                    <a:pt x="53" y="90"/>
                  </a:cubicBezTo>
                  <a:cubicBezTo>
                    <a:pt x="57" y="98"/>
                    <a:pt x="57" y="98"/>
                    <a:pt x="57" y="98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7" y="99"/>
                    <a:pt x="57" y="99"/>
                    <a:pt x="57" y="99"/>
                  </a:cubicBezTo>
                  <a:cubicBezTo>
                    <a:pt x="56" y="103"/>
                    <a:pt x="56" y="103"/>
                    <a:pt x="56" y="103"/>
                  </a:cubicBezTo>
                  <a:cubicBezTo>
                    <a:pt x="56" y="105"/>
                    <a:pt x="55" y="106"/>
                    <a:pt x="54" y="107"/>
                  </a:cubicBezTo>
                  <a:cubicBezTo>
                    <a:pt x="51" y="109"/>
                    <a:pt x="47" y="109"/>
                    <a:pt x="41" y="107"/>
                  </a:cubicBezTo>
                  <a:cubicBezTo>
                    <a:pt x="31" y="105"/>
                    <a:pt x="31" y="105"/>
                    <a:pt x="31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30" y="105"/>
                    <a:pt x="30" y="105"/>
                    <a:pt x="30" y="105"/>
                  </a:cubicBezTo>
                  <a:cubicBezTo>
                    <a:pt x="23" y="101"/>
                    <a:pt x="23" y="101"/>
                    <a:pt x="23" y="101"/>
                  </a:cubicBezTo>
                  <a:cubicBezTo>
                    <a:pt x="11" y="101"/>
                    <a:pt x="11" y="101"/>
                    <a:pt x="11" y="101"/>
                  </a:cubicBezTo>
                  <a:cubicBezTo>
                    <a:pt x="12" y="101"/>
                    <a:pt x="12" y="101"/>
                    <a:pt x="12" y="101"/>
                  </a:cubicBezTo>
                  <a:cubicBezTo>
                    <a:pt x="10" y="121"/>
                    <a:pt x="10" y="121"/>
                    <a:pt x="10" y="121"/>
                  </a:cubicBezTo>
                  <a:cubicBezTo>
                    <a:pt x="10" y="124"/>
                    <a:pt x="8" y="125"/>
                    <a:pt x="5" y="126"/>
                  </a:cubicBezTo>
                  <a:cubicBezTo>
                    <a:pt x="4" y="126"/>
                    <a:pt x="3" y="128"/>
                    <a:pt x="4" y="131"/>
                  </a:cubicBezTo>
                  <a:cubicBezTo>
                    <a:pt x="4" y="131"/>
                    <a:pt x="4" y="131"/>
                    <a:pt x="4" y="131"/>
                  </a:cubicBezTo>
                  <a:cubicBezTo>
                    <a:pt x="3" y="131"/>
                    <a:pt x="3" y="131"/>
                    <a:pt x="3" y="131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5" y="139"/>
                    <a:pt x="7" y="141"/>
                    <a:pt x="8" y="143"/>
                  </a:cubicBezTo>
                  <a:cubicBezTo>
                    <a:pt x="10" y="152"/>
                    <a:pt x="10" y="152"/>
                    <a:pt x="10" y="152"/>
                  </a:cubicBezTo>
                  <a:cubicBezTo>
                    <a:pt x="10" y="156"/>
                    <a:pt x="10" y="156"/>
                    <a:pt x="10" y="156"/>
                  </a:cubicBezTo>
                  <a:cubicBezTo>
                    <a:pt x="10" y="158"/>
                    <a:pt x="9" y="159"/>
                    <a:pt x="8" y="161"/>
                  </a:cubicBezTo>
                  <a:cubicBezTo>
                    <a:pt x="6" y="169"/>
                    <a:pt x="6" y="169"/>
                    <a:pt x="6" y="169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0" y="181"/>
                    <a:pt x="0" y="181"/>
                    <a:pt x="0" y="181"/>
                  </a:cubicBezTo>
                  <a:cubicBezTo>
                    <a:pt x="1" y="186"/>
                    <a:pt x="1" y="186"/>
                    <a:pt x="1" y="186"/>
                  </a:cubicBezTo>
                  <a:cubicBezTo>
                    <a:pt x="6" y="193"/>
                    <a:pt x="6" y="193"/>
                    <a:pt x="6" y="193"/>
                  </a:cubicBezTo>
                  <a:cubicBezTo>
                    <a:pt x="8" y="195"/>
                    <a:pt x="9" y="196"/>
                    <a:pt x="9" y="197"/>
                  </a:cubicBezTo>
                  <a:cubicBezTo>
                    <a:pt x="14" y="204"/>
                    <a:pt x="14" y="204"/>
                    <a:pt x="14" y="204"/>
                  </a:cubicBezTo>
                  <a:cubicBezTo>
                    <a:pt x="21" y="212"/>
                    <a:pt x="21" y="212"/>
                    <a:pt x="21" y="212"/>
                  </a:cubicBezTo>
                  <a:cubicBezTo>
                    <a:pt x="24" y="215"/>
                    <a:pt x="26" y="216"/>
                    <a:pt x="27" y="216"/>
                  </a:cubicBezTo>
                  <a:cubicBezTo>
                    <a:pt x="34" y="211"/>
                    <a:pt x="34" y="211"/>
                    <a:pt x="34" y="211"/>
                  </a:cubicBezTo>
                  <a:cubicBezTo>
                    <a:pt x="36" y="210"/>
                    <a:pt x="37" y="209"/>
                    <a:pt x="39" y="209"/>
                  </a:cubicBezTo>
                  <a:cubicBezTo>
                    <a:pt x="41" y="209"/>
                    <a:pt x="43" y="210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47" y="213"/>
                    <a:pt x="47" y="213"/>
                    <a:pt x="47" y="213"/>
                  </a:cubicBezTo>
                  <a:cubicBezTo>
                    <a:pt x="51" y="218"/>
                    <a:pt x="51" y="218"/>
                    <a:pt x="51" y="218"/>
                  </a:cubicBezTo>
                  <a:cubicBezTo>
                    <a:pt x="53" y="223"/>
                    <a:pt x="53" y="223"/>
                    <a:pt x="53" y="223"/>
                  </a:cubicBezTo>
                  <a:cubicBezTo>
                    <a:pt x="55" y="225"/>
                    <a:pt x="55" y="225"/>
                    <a:pt x="55" y="225"/>
                  </a:cubicBezTo>
                  <a:cubicBezTo>
                    <a:pt x="56" y="225"/>
                    <a:pt x="56" y="225"/>
                    <a:pt x="56" y="225"/>
                  </a:cubicBezTo>
                  <a:cubicBezTo>
                    <a:pt x="61" y="229"/>
                    <a:pt x="61" y="229"/>
                    <a:pt x="61" y="229"/>
                  </a:cubicBezTo>
                  <a:cubicBezTo>
                    <a:pt x="64" y="229"/>
                    <a:pt x="64" y="229"/>
                    <a:pt x="64" y="229"/>
                  </a:cubicBezTo>
                  <a:cubicBezTo>
                    <a:pt x="66" y="230"/>
                    <a:pt x="67" y="231"/>
                    <a:pt x="68" y="233"/>
                  </a:cubicBezTo>
                  <a:cubicBezTo>
                    <a:pt x="69" y="234"/>
                    <a:pt x="74" y="235"/>
                    <a:pt x="81" y="237"/>
                  </a:cubicBezTo>
                  <a:cubicBezTo>
                    <a:pt x="82" y="237"/>
                    <a:pt x="82" y="237"/>
                    <a:pt x="82" y="237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94" y="242"/>
                    <a:pt x="94" y="242"/>
                    <a:pt x="94" y="242"/>
                  </a:cubicBezTo>
                  <a:cubicBezTo>
                    <a:pt x="103" y="246"/>
                    <a:pt x="103" y="246"/>
                    <a:pt x="103" y="246"/>
                  </a:cubicBezTo>
                  <a:cubicBezTo>
                    <a:pt x="117" y="249"/>
                    <a:pt x="117" y="249"/>
                    <a:pt x="117" y="249"/>
                  </a:cubicBezTo>
                  <a:cubicBezTo>
                    <a:pt x="118" y="250"/>
                    <a:pt x="118" y="250"/>
                    <a:pt x="118" y="250"/>
                  </a:cubicBezTo>
                  <a:cubicBezTo>
                    <a:pt x="136" y="251"/>
                    <a:pt x="136" y="251"/>
                    <a:pt x="136" y="251"/>
                  </a:cubicBezTo>
                  <a:cubicBezTo>
                    <a:pt x="145" y="247"/>
                    <a:pt x="145" y="247"/>
                    <a:pt x="145" y="247"/>
                  </a:cubicBezTo>
                  <a:cubicBezTo>
                    <a:pt x="152" y="247"/>
                    <a:pt x="152" y="247"/>
                    <a:pt x="152" y="247"/>
                  </a:cubicBezTo>
                  <a:cubicBezTo>
                    <a:pt x="152" y="248"/>
                    <a:pt x="152" y="248"/>
                    <a:pt x="152" y="248"/>
                  </a:cubicBezTo>
                  <a:cubicBezTo>
                    <a:pt x="153" y="248"/>
                    <a:pt x="153" y="248"/>
                    <a:pt x="153" y="248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6"/>
                    <a:pt x="159" y="256"/>
                    <a:pt x="159" y="256"/>
                  </a:cubicBezTo>
                  <a:cubicBezTo>
                    <a:pt x="159" y="257"/>
                    <a:pt x="159" y="257"/>
                    <a:pt x="159" y="257"/>
                  </a:cubicBezTo>
                  <a:cubicBezTo>
                    <a:pt x="163" y="263"/>
                    <a:pt x="163" y="263"/>
                    <a:pt x="163" y="263"/>
                  </a:cubicBezTo>
                  <a:cubicBezTo>
                    <a:pt x="166" y="267"/>
                    <a:pt x="166" y="267"/>
                    <a:pt x="166" y="267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1" y="269"/>
                    <a:pt x="171" y="269"/>
                    <a:pt x="171" y="269"/>
                  </a:cubicBezTo>
                  <a:cubicBezTo>
                    <a:pt x="172" y="269"/>
                    <a:pt x="172" y="269"/>
                    <a:pt x="172" y="269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5" y="278"/>
                    <a:pt x="175" y="278"/>
                    <a:pt x="175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8" y="287"/>
                    <a:pt x="178" y="287"/>
                    <a:pt x="178" y="287"/>
                  </a:cubicBezTo>
                  <a:cubicBezTo>
                    <a:pt x="183" y="289"/>
                    <a:pt x="183" y="289"/>
                    <a:pt x="183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4" y="289"/>
                    <a:pt x="184" y="289"/>
                    <a:pt x="184" y="289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94" y="291"/>
                    <a:pt x="194" y="291"/>
                    <a:pt x="194" y="291"/>
                  </a:cubicBezTo>
                  <a:cubicBezTo>
                    <a:pt x="196" y="285"/>
                    <a:pt x="196" y="285"/>
                    <a:pt x="196" y="285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196" y="284"/>
                    <a:pt x="196" y="284"/>
                    <a:pt x="196" y="284"/>
                  </a:cubicBezTo>
                  <a:cubicBezTo>
                    <a:pt x="203" y="277"/>
                    <a:pt x="203" y="277"/>
                    <a:pt x="203" y="277"/>
                  </a:cubicBezTo>
                  <a:cubicBezTo>
                    <a:pt x="211" y="279"/>
                    <a:pt x="211" y="279"/>
                    <a:pt x="211" y="279"/>
                  </a:cubicBezTo>
                  <a:cubicBezTo>
                    <a:pt x="211" y="280"/>
                    <a:pt x="211" y="280"/>
                    <a:pt x="211" y="280"/>
                  </a:cubicBezTo>
                  <a:cubicBezTo>
                    <a:pt x="214" y="288"/>
                    <a:pt x="214" y="288"/>
                    <a:pt x="214" y="288"/>
                  </a:cubicBezTo>
                  <a:cubicBezTo>
                    <a:pt x="222" y="285"/>
                    <a:pt x="222" y="285"/>
                    <a:pt x="222" y="285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7"/>
                    <a:pt x="223" y="277"/>
                    <a:pt x="223" y="277"/>
                  </a:cubicBezTo>
                  <a:cubicBezTo>
                    <a:pt x="223" y="276"/>
                    <a:pt x="223" y="276"/>
                    <a:pt x="223" y="276"/>
                  </a:cubicBezTo>
                  <a:cubicBezTo>
                    <a:pt x="228" y="273"/>
                    <a:pt x="228" y="273"/>
                    <a:pt x="228" y="273"/>
                  </a:cubicBezTo>
                  <a:cubicBezTo>
                    <a:pt x="227" y="262"/>
                    <a:pt x="227" y="262"/>
                    <a:pt x="227" y="262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27" y="261"/>
                    <a:pt x="227" y="261"/>
                    <a:pt x="227" y="261"/>
                  </a:cubicBezTo>
                  <a:cubicBezTo>
                    <a:pt x="233" y="249"/>
                    <a:pt x="233" y="249"/>
                    <a:pt x="233" y="249"/>
                  </a:cubicBezTo>
                  <a:cubicBezTo>
                    <a:pt x="239" y="246"/>
                    <a:pt x="239" y="246"/>
                    <a:pt x="239" y="246"/>
                  </a:cubicBezTo>
                  <a:cubicBezTo>
                    <a:pt x="237" y="235"/>
                    <a:pt x="237" y="235"/>
                    <a:pt x="237" y="235"/>
                  </a:cubicBezTo>
                  <a:cubicBezTo>
                    <a:pt x="243" y="235"/>
                    <a:pt x="243" y="235"/>
                    <a:pt x="243" y="235"/>
                  </a:cubicBezTo>
                  <a:cubicBezTo>
                    <a:pt x="242" y="230"/>
                    <a:pt x="242" y="230"/>
                    <a:pt x="242" y="230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9"/>
                    <a:pt x="239" y="219"/>
                    <a:pt x="239" y="219"/>
                  </a:cubicBezTo>
                  <a:cubicBezTo>
                    <a:pt x="239" y="218"/>
                    <a:pt x="239" y="218"/>
                    <a:pt x="239" y="218"/>
                  </a:cubicBezTo>
                  <a:cubicBezTo>
                    <a:pt x="240" y="211"/>
                    <a:pt x="240" y="211"/>
                    <a:pt x="240" y="211"/>
                  </a:cubicBezTo>
                  <a:cubicBezTo>
                    <a:pt x="240" y="209"/>
                    <a:pt x="240" y="209"/>
                    <a:pt x="240" y="209"/>
                  </a:cubicBezTo>
                  <a:cubicBezTo>
                    <a:pt x="241" y="209"/>
                    <a:pt x="241" y="209"/>
                    <a:pt x="241" y="209"/>
                  </a:cubicBezTo>
                  <a:cubicBezTo>
                    <a:pt x="245" y="204"/>
                    <a:pt x="245" y="204"/>
                    <a:pt x="245" y="204"/>
                  </a:cubicBezTo>
                  <a:cubicBezTo>
                    <a:pt x="246" y="203"/>
                    <a:pt x="246" y="203"/>
                    <a:pt x="246" y="203"/>
                  </a:cubicBezTo>
                  <a:cubicBezTo>
                    <a:pt x="247" y="203"/>
                    <a:pt x="247" y="203"/>
                    <a:pt x="247" y="203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58" y="205"/>
                    <a:pt x="258" y="205"/>
                    <a:pt x="258" y="205"/>
                  </a:cubicBezTo>
                  <a:cubicBezTo>
                    <a:pt x="267" y="207"/>
                    <a:pt x="267" y="207"/>
                    <a:pt x="267" y="207"/>
                  </a:cubicBezTo>
                  <a:cubicBezTo>
                    <a:pt x="274" y="205"/>
                    <a:pt x="274" y="205"/>
                    <a:pt x="274" y="205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14"/>
                    <a:pt x="279" y="214"/>
                    <a:pt x="279" y="214"/>
                  </a:cubicBezTo>
                  <a:cubicBezTo>
                    <a:pt x="279" y="221"/>
                    <a:pt x="279" y="221"/>
                    <a:pt x="279" y="221"/>
                  </a:cubicBezTo>
                  <a:cubicBezTo>
                    <a:pt x="280" y="227"/>
                    <a:pt x="280" y="227"/>
                    <a:pt x="280" y="227"/>
                  </a:cubicBezTo>
                  <a:cubicBezTo>
                    <a:pt x="281" y="229"/>
                    <a:pt x="283" y="231"/>
                    <a:pt x="284" y="231"/>
                  </a:cubicBezTo>
                  <a:cubicBezTo>
                    <a:pt x="285" y="231"/>
                    <a:pt x="285" y="231"/>
                    <a:pt x="285" y="231"/>
                  </a:cubicBezTo>
                  <a:cubicBezTo>
                    <a:pt x="289" y="232"/>
                    <a:pt x="291" y="233"/>
                    <a:pt x="291" y="236"/>
                  </a:cubicBezTo>
                  <a:cubicBezTo>
                    <a:pt x="292" y="238"/>
                    <a:pt x="293" y="241"/>
                    <a:pt x="296" y="244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0" y="249"/>
                    <a:pt x="300" y="249"/>
                    <a:pt x="300" y="249"/>
                  </a:cubicBezTo>
                  <a:cubicBezTo>
                    <a:pt x="302" y="254"/>
                    <a:pt x="302" y="254"/>
                    <a:pt x="302" y="254"/>
                  </a:cubicBezTo>
                  <a:cubicBezTo>
                    <a:pt x="306" y="253"/>
                    <a:pt x="306" y="253"/>
                    <a:pt x="306" y="253"/>
                  </a:cubicBezTo>
                  <a:cubicBezTo>
                    <a:pt x="312" y="247"/>
                    <a:pt x="312" y="247"/>
                    <a:pt x="312" y="247"/>
                  </a:cubicBezTo>
                  <a:cubicBezTo>
                    <a:pt x="317" y="257"/>
                    <a:pt x="317" y="257"/>
                    <a:pt x="317" y="257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59"/>
                    <a:pt x="326" y="259"/>
                    <a:pt x="326" y="259"/>
                  </a:cubicBezTo>
                  <a:cubicBezTo>
                    <a:pt x="326" y="260"/>
                    <a:pt x="326" y="260"/>
                    <a:pt x="326" y="260"/>
                  </a:cubicBezTo>
                  <a:cubicBezTo>
                    <a:pt x="331" y="268"/>
                    <a:pt x="331" y="268"/>
                    <a:pt x="331" y="268"/>
                  </a:cubicBezTo>
                  <a:cubicBezTo>
                    <a:pt x="333" y="269"/>
                    <a:pt x="333" y="269"/>
                    <a:pt x="333" y="269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1"/>
                    <a:pt x="333" y="261"/>
                    <a:pt x="333" y="261"/>
                  </a:cubicBezTo>
                  <a:cubicBezTo>
                    <a:pt x="333" y="260"/>
                    <a:pt x="333" y="260"/>
                    <a:pt x="333" y="260"/>
                  </a:cubicBezTo>
                  <a:cubicBezTo>
                    <a:pt x="351" y="259"/>
                    <a:pt x="351" y="259"/>
                    <a:pt x="351" y="259"/>
                  </a:cubicBezTo>
                  <a:cubicBezTo>
                    <a:pt x="351" y="258"/>
                    <a:pt x="351" y="258"/>
                    <a:pt x="351" y="258"/>
                  </a:cubicBezTo>
                  <a:cubicBezTo>
                    <a:pt x="352" y="257"/>
                    <a:pt x="352" y="255"/>
                    <a:pt x="351" y="254"/>
                  </a:cubicBezTo>
                  <a:cubicBezTo>
                    <a:pt x="350" y="252"/>
                    <a:pt x="349" y="250"/>
                    <a:pt x="349" y="247"/>
                  </a:cubicBezTo>
                  <a:cubicBezTo>
                    <a:pt x="348" y="244"/>
                    <a:pt x="349" y="241"/>
                    <a:pt x="350" y="241"/>
                  </a:cubicBezTo>
                  <a:cubicBezTo>
                    <a:pt x="351" y="239"/>
                    <a:pt x="352" y="239"/>
                    <a:pt x="354" y="239"/>
                  </a:cubicBezTo>
                  <a:cubicBezTo>
                    <a:pt x="361" y="242"/>
                    <a:pt x="361" y="242"/>
                    <a:pt x="361" y="242"/>
                  </a:cubicBezTo>
                  <a:cubicBezTo>
                    <a:pt x="362" y="237"/>
                    <a:pt x="362" y="237"/>
                    <a:pt x="362" y="237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8" y="231"/>
                    <a:pt x="348" y="231"/>
                    <a:pt x="348" y="231"/>
                  </a:cubicBezTo>
                  <a:cubicBezTo>
                    <a:pt x="347" y="230"/>
                    <a:pt x="347" y="230"/>
                    <a:pt x="347" y="230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7" y="229"/>
                    <a:pt x="347" y="229"/>
                    <a:pt x="347" y="229"/>
                  </a:cubicBezTo>
                  <a:cubicBezTo>
                    <a:pt x="345" y="213"/>
                    <a:pt x="345" y="213"/>
                    <a:pt x="345" y="213"/>
                  </a:cubicBezTo>
                  <a:cubicBezTo>
                    <a:pt x="346" y="203"/>
                    <a:pt x="346" y="203"/>
                    <a:pt x="346" y="203"/>
                  </a:cubicBezTo>
                  <a:cubicBezTo>
                    <a:pt x="346" y="202"/>
                    <a:pt x="346" y="202"/>
                    <a:pt x="346" y="202"/>
                  </a:cubicBezTo>
                  <a:cubicBezTo>
                    <a:pt x="346" y="201"/>
                    <a:pt x="346" y="201"/>
                    <a:pt x="346" y="201"/>
                  </a:cubicBezTo>
                  <a:cubicBezTo>
                    <a:pt x="368" y="204"/>
                    <a:pt x="368" y="204"/>
                    <a:pt x="368" y="204"/>
                  </a:cubicBezTo>
                  <a:cubicBezTo>
                    <a:pt x="373" y="199"/>
                    <a:pt x="373" y="199"/>
                    <a:pt x="373" y="199"/>
                  </a:cubicBezTo>
                  <a:cubicBezTo>
                    <a:pt x="374" y="197"/>
                    <a:pt x="374" y="195"/>
                    <a:pt x="373" y="195"/>
                  </a:cubicBezTo>
                  <a:cubicBezTo>
                    <a:pt x="368" y="193"/>
                    <a:pt x="365" y="190"/>
                    <a:pt x="365" y="188"/>
                  </a:cubicBezTo>
                  <a:cubicBezTo>
                    <a:pt x="365" y="187"/>
                    <a:pt x="365" y="185"/>
                    <a:pt x="367" y="184"/>
                  </a:cubicBezTo>
                  <a:cubicBezTo>
                    <a:pt x="376" y="175"/>
                    <a:pt x="376" y="175"/>
                    <a:pt x="376" y="175"/>
                  </a:cubicBezTo>
                  <a:cubicBezTo>
                    <a:pt x="386" y="175"/>
                    <a:pt x="386" y="175"/>
                    <a:pt x="386" y="175"/>
                  </a:cubicBezTo>
                  <a:cubicBezTo>
                    <a:pt x="392" y="166"/>
                    <a:pt x="392" y="166"/>
                    <a:pt x="392" y="166"/>
                  </a:cubicBezTo>
                  <a:cubicBezTo>
                    <a:pt x="392" y="157"/>
                    <a:pt x="392" y="157"/>
                    <a:pt x="392" y="157"/>
                  </a:cubicBezTo>
                  <a:cubicBezTo>
                    <a:pt x="399" y="156"/>
                    <a:pt x="399" y="156"/>
                    <a:pt x="399" y="156"/>
                  </a:cubicBezTo>
                  <a:cubicBezTo>
                    <a:pt x="401" y="150"/>
                    <a:pt x="402" y="147"/>
                    <a:pt x="403" y="145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01" y="129"/>
                    <a:pt x="401" y="129"/>
                    <a:pt x="401" y="129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401" y="128"/>
                    <a:pt x="401" y="128"/>
                    <a:pt x="401" y="128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7" y="114"/>
                    <a:pt x="397" y="114"/>
                    <a:pt x="397" y="114"/>
                  </a:cubicBezTo>
                  <a:cubicBezTo>
                    <a:pt x="395" y="100"/>
                    <a:pt x="395" y="100"/>
                    <a:pt x="395" y="100"/>
                  </a:cubicBezTo>
                  <a:cubicBezTo>
                    <a:pt x="390" y="92"/>
                    <a:pt x="390" y="92"/>
                    <a:pt x="390" y="92"/>
                  </a:cubicBezTo>
                  <a:cubicBezTo>
                    <a:pt x="383" y="85"/>
                    <a:pt x="383" y="85"/>
                    <a:pt x="383" y="85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3" y="84"/>
                    <a:pt x="383" y="84"/>
                    <a:pt x="383" y="84"/>
                  </a:cubicBezTo>
                  <a:cubicBezTo>
                    <a:pt x="382" y="83"/>
                    <a:pt x="382" y="83"/>
                    <a:pt x="382" y="83"/>
                  </a:cubicBezTo>
                  <a:cubicBezTo>
                    <a:pt x="382" y="76"/>
                    <a:pt x="382" y="76"/>
                    <a:pt x="382" y="76"/>
                  </a:cubicBezTo>
                  <a:cubicBezTo>
                    <a:pt x="369" y="80"/>
                    <a:pt x="369" y="80"/>
                    <a:pt x="369" y="80"/>
                  </a:cubicBezTo>
                  <a:cubicBezTo>
                    <a:pt x="368" y="79"/>
                    <a:pt x="368" y="79"/>
                    <a:pt x="368" y="79"/>
                  </a:cubicBezTo>
                  <a:cubicBezTo>
                    <a:pt x="362" y="73"/>
                    <a:pt x="362" y="73"/>
                    <a:pt x="362" y="73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44" y="59"/>
                    <a:pt x="344" y="59"/>
                    <a:pt x="344" y="59"/>
                  </a:cubicBezTo>
                  <a:cubicBezTo>
                    <a:pt x="337" y="50"/>
                    <a:pt x="337" y="50"/>
                    <a:pt x="337" y="50"/>
                  </a:cubicBezTo>
                  <a:cubicBezTo>
                    <a:pt x="333" y="47"/>
                    <a:pt x="333" y="47"/>
                    <a:pt x="333" y="47"/>
                  </a:cubicBezTo>
                  <a:cubicBezTo>
                    <a:pt x="330" y="52"/>
                    <a:pt x="330" y="52"/>
                    <a:pt x="330" y="52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30" y="53"/>
                    <a:pt x="330" y="53"/>
                    <a:pt x="330" y="53"/>
                  </a:cubicBezTo>
                  <a:cubicBezTo>
                    <a:pt x="329" y="53"/>
                    <a:pt x="329" y="53"/>
                    <a:pt x="329" y="53"/>
                  </a:cubicBezTo>
                  <a:cubicBezTo>
                    <a:pt x="328" y="53"/>
                    <a:pt x="328" y="53"/>
                    <a:pt x="328" y="53"/>
                  </a:cubicBezTo>
                  <a:cubicBezTo>
                    <a:pt x="323" y="53"/>
                    <a:pt x="323" y="53"/>
                    <a:pt x="323" y="53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22" y="54"/>
                    <a:pt x="322" y="54"/>
                    <a:pt x="322" y="54"/>
                  </a:cubicBezTo>
                  <a:cubicBezTo>
                    <a:pt x="308" y="39"/>
                    <a:pt x="308" y="39"/>
                    <a:pt x="308" y="39"/>
                  </a:cubicBezTo>
                  <a:cubicBezTo>
                    <a:pt x="306" y="38"/>
                    <a:pt x="303" y="35"/>
                    <a:pt x="299" y="31"/>
                  </a:cubicBezTo>
                  <a:cubicBezTo>
                    <a:pt x="293" y="27"/>
                    <a:pt x="293" y="27"/>
                    <a:pt x="293" y="27"/>
                  </a:cubicBezTo>
                  <a:cubicBezTo>
                    <a:pt x="292" y="27"/>
                    <a:pt x="292" y="27"/>
                    <a:pt x="292" y="27"/>
                  </a:cubicBezTo>
                  <a:cubicBezTo>
                    <a:pt x="286" y="23"/>
                    <a:pt x="286" y="23"/>
                    <a:pt x="286" y="23"/>
                  </a:cubicBezTo>
                  <a:cubicBezTo>
                    <a:pt x="282" y="26"/>
                    <a:pt x="282" y="26"/>
                    <a:pt x="282" y="26"/>
                  </a:cubicBezTo>
                  <a:cubicBezTo>
                    <a:pt x="281" y="27"/>
                    <a:pt x="281" y="27"/>
                    <a:pt x="281" y="27"/>
                  </a:cubicBezTo>
                  <a:cubicBezTo>
                    <a:pt x="281" y="26"/>
                    <a:pt x="281" y="26"/>
                    <a:pt x="281" y="26"/>
                  </a:cubicBezTo>
                  <a:cubicBezTo>
                    <a:pt x="280" y="26"/>
                    <a:pt x="280" y="26"/>
                    <a:pt x="280" y="26"/>
                  </a:cubicBezTo>
                  <a:cubicBezTo>
                    <a:pt x="277" y="25"/>
                    <a:pt x="277" y="25"/>
                    <a:pt x="277" y="25"/>
                  </a:cubicBezTo>
                  <a:cubicBezTo>
                    <a:pt x="273" y="27"/>
                    <a:pt x="273" y="27"/>
                    <a:pt x="273" y="27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72" y="28"/>
                    <a:pt x="272" y="28"/>
                    <a:pt x="272" y="28"/>
                  </a:cubicBezTo>
                  <a:cubicBezTo>
                    <a:pt x="266" y="29"/>
                    <a:pt x="266" y="29"/>
                    <a:pt x="266" y="29"/>
                  </a:cubicBezTo>
                  <a:cubicBezTo>
                    <a:pt x="258" y="25"/>
                    <a:pt x="251" y="20"/>
                    <a:pt x="243" y="15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51" name="Freeform 11">
              <a:extLst>
                <a:ext uri="{FF2B5EF4-FFF2-40B4-BE49-F238E27FC236}">
                  <a16:creationId xmlns:a16="http://schemas.microsoft.com/office/drawing/2014/main" id="{44A720BC-A0AA-4E9A-9DBA-0EA534B1537A}"/>
                </a:ext>
              </a:extLst>
            </p:cNvPr>
            <p:cNvSpPr/>
            <p:nvPr/>
          </p:nvSpPr>
          <p:spPr bwMode="auto">
            <a:xfrm>
              <a:off x="5295950" y="3923224"/>
              <a:ext cx="1005607" cy="878614"/>
            </a:xfrm>
            <a:custGeom>
              <a:avLst/>
              <a:gdLst>
                <a:gd name="T0" fmla="*/ 10 w 351"/>
                <a:gd name="T1" fmla="*/ 14 h 309"/>
                <a:gd name="T2" fmla="*/ 8 w 351"/>
                <a:gd name="T3" fmla="*/ 35 h 309"/>
                <a:gd name="T4" fmla="*/ 4 w 351"/>
                <a:gd name="T5" fmla="*/ 57 h 309"/>
                <a:gd name="T6" fmla="*/ 19 w 351"/>
                <a:gd name="T7" fmla="*/ 69 h 309"/>
                <a:gd name="T8" fmla="*/ 35 w 351"/>
                <a:gd name="T9" fmla="*/ 97 h 309"/>
                <a:gd name="T10" fmla="*/ 37 w 351"/>
                <a:gd name="T11" fmla="*/ 123 h 309"/>
                <a:gd name="T12" fmla="*/ 45 w 351"/>
                <a:gd name="T13" fmla="*/ 143 h 309"/>
                <a:gd name="T14" fmla="*/ 50 w 351"/>
                <a:gd name="T15" fmla="*/ 175 h 309"/>
                <a:gd name="T16" fmla="*/ 47 w 351"/>
                <a:gd name="T17" fmla="*/ 219 h 309"/>
                <a:gd name="T18" fmla="*/ 55 w 351"/>
                <a:gd name="T19" fmla="*/ 231 h 309"/>
                <a:gd name="T20" fmla="*/ 62 w 351"/>
                <a:gd name="T21" fmla="*/ 213 h 309"/>
                <a:gd name="T22" fmla="*/ 78 w 351"/>
                <a:gd name="T23" fmla="*/ 221 h 309"/>
                <a:gd name="T24" fmla="*/ 85 w 351"/>
                <a:gd name="T25" fmla="*/ 237 h 309"/>
                <a:gd name="T26" fmla="*/ 102 w 351"/>
                <a:gd name="T27" fmla="*/ 239 h 309"/>
                <a:gd name="T28" fmla="*/ 119 w 351"/>
                <a:gd name="T29" fmla="*/ 279 h 309"/>
                <a:gd name="T30" fmla="*/ 122 w 351"/>
                <a:gd name="T31" fmla="*/ 299 h 309"/>
                <a:gd name="T32" fmla="*/ 131 w 351"/>
                <a:gd name="T33" fmla="*/ 308 h 309"/>
                <a:gd name="T34" fmla="*/ 153 w 351"/>
                <a:gd name="T35" fmla="*/ 293 h 309"/>
                <a:gd name="T36" fmla="*/ 164 w 351"/>
                <a:gd name="T37" fmla="*/ 268 h 309"/>
                <a:gd name="T38" fmla="*/ 173 w 351"/>
                <a:gd name="T39" fmla="*/ 255 h 309"/>
                <a:gd name="T40" fmla="*/ 186 w 351"/>
                <a:gd name="T41" fmla="*/ 235 h 309"/>
                <a:gd name="T42" fmla="*/ 195 w 351"/>
                <a:gd name="T43" fmla="*/ 219 h 309"/>
                <a:gd name="T44" fmla="*/ 220 w 351"/>
                <a:gd name="T45" fmla="*/ 226 h 309"/>
                <a:gd name="T46" fmla="*/ 229 w 351"/>
                <a:gd name="T47" fmla="*/ 236 h 309"/>
                <a:gd name="T48" fmla="*/ 240 w 351"/>
                <a:gd name="T49" fmla="*/ 233 h 309"/>
                <a:gd name="T50" fmla="*/ 255 w 351"/>
                <a:gd name="T51" fmla="*/ 249 h 309"/>
                <a:gd name="T52" fmla="*/ 275 w 351"/>
                <a:gd name="T53" fmla="*/ 233 h 309"/>
                <a:gd name="T54" fmla="*/ 264 w 351"/>
                <a:gd name="T55" fmla="*/ 229 h 309"/>
                <a:gd name="T56" fmla="*/ 259 w 351"/>
                <a:gd name="T57" fmla="*/ 211 h 309"/>
                <a:gd name="T58" fmla="*/ 275 w 351"/>
                <a:gd name="T59" fmla="*/ 210 h 309"/>
                <a:gd name="T60" fmla="*/ 258 w 351"/>
                <a:gd name="T61" fmla="*/ 187 h 309"/>
                <a:gd name="T62" fmla="*/ 254 w 351"/>
                <a:gd name="T63" fmla="*/ 163 h 309"/>
                <a:gd name="T64" fmla="*/ 303 w 351"/>
                <a:gd name="T65" fmla="*/ 143 h 309"/>
                <a:gd name="T66" fmla="*/ 327 w 351"/>
                <a:gd name="T67" fmla="*/ 121 h 309"/>
                <a:gd name="T68" fmla="*/ 332 w 351"/>
                <a:gd name="T69" fmla="*/ 112 h 309"/>
                <a:gd name="T70" fmla="*/ 343 w 351"/>
                <a:gd name="T71" fmla="*/ 86 h 309"/>
                <a:gd name="T72" fmla="*/ 325 w 351"/>
                <a:gd name="T73" fmla="*/ 79 h 309"/>
                <a:gd name="T74" fmla="*/ 315 w 351"/>
                <a:gd name="T75" fmla="*/ 69 h 309"/>
                <a:gd name="T76" fmla="*/ 304 w 351"/>
                <a:gd name="T77" fmla="*/ 73 h 309"/>
                <a:gd name="T78" fmla="*/ 298 w 351"/>
                <a:gd name="T79" fmla="*/ 63 h 309"/>
                <a:gd name="T80" fmla="*/ 287 w 351"/>
                <a:gd name="T81" fmla="*/ 62 h 309"/>
                <a:gd name="T82" fmla="*/ 262 w 351"/>
                <a:gd name="T83" fmla="*/ 58 h 309"/>
                <a:gd name="T84" fmla="*/ 252 w 351"/>
                <a:gd name="T85" fmla="*/ 60 h 309"/>
                <a:gd name="T86" fmla="*/ 219 w 351"/>
                <a:gd name="T87" fmla="*/ 56 h 309"/>
                <a:gd name="T88" fmla="*/ 217 w 351"/>
                <a:gd name="T89" fmla="*/ 39 h 309"/>
                <a:gd name="T90" fmla="*/ 180 w 351"/>
                <a:gd name="T91" fmla="*/ 17 h 309"/>
                <a:gd name="T92" fmla="*/ 163 w 351"/>
                <a:gd name="T93" fmla="*/ 6 h 309"/>
                <a:gd name="T94" fmla="*/ 160 w 351"/>
                <a:gd name="T95" fmla="*/ 31 h 309"/>
                <a:gd name="T96" fmla="*/ 140 w 351"/>
                <a:gd name="T97" fmla="*/ 33 h 309"/>
                <a:gd name="T98" fmla="*/ 130 w 351"/>
                <a:gd name="T99" fmla="*/ 42 h 309"/>
                <a:gd name="T100" fmla="*/ 122 w 351"/>
                <a:gd name="T101" fmla="*/ 55 h 309"/>
                <a:gd name="T102" fmla="*/ 94 w 351"/>
                <a:gd name="T103" fmla="*/ 68 h 309"/>
                <a:gd name="T104" fmla="*/ 77 w 351"/>
                <a:gd name="T105" fmla="*/ 51 h 309"/>
                <a:gd name="T106" fmla="*/ 62 w 351"/>
                <a:gd name="T107" fmla="*/ 47 h 309"/>
                <a:gd name="T108" fmla="*/ 49 w 351"/>
                <a:gd name="T109" fmla="*/ 31 h 309"/>
                <a:gd name="T110" fmla="*/ 34 w 351"/>
                <a:gd name="T111" fmla="*/ 8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51" h="309">
                  <a:moveTo>
                    <a:pt x="32" y="8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3" y="33"/>
                    <a:pt x="13" y="33"/>
                    <a:pt x="13" y="33"/>
                  </a:cubicBezTo>
                  <a:cubicBezTo>
                    <a:pt x="13" y="35"/>
                    <a:pt x="13" y="35"/>
                    <a:pt x="13" y="35"/>
                  </a:cubicBezTo>
                  <a:cubicBezTo>
                    <a:pt x="8" y="35"/>
                    <a:pt x="8" y="35"/>
                    <a:pt x="8" y="35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4" y="57"/>
                    <a:pt x="4" y="57"/>
                    <a:pt x="4" y="57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69"/>
                    <a:pt x="19" y="69"/>
                    <a:pt x="19" y="69"/>
                  </a:cubicBezTo>
                  <a:cubicBezTo>
                    <a:pt x="19" y="70"/>
                    <a:pt x="19" y="70"/>
                    <a:pt x="19" y="7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8" y="89"/>
                    <a:pt x="28" y="89"/>
                    <a:pt x="28" y="89"/>
                  </a:cubicBezTo>
                  <a:cubicBezTo>
                    <a:pt x="29" y="91"/>
                    <a:pt x="31" y="94"/>
                    <a:pt x="35" y="97"/>
                  </a:cubicBezTo>
                  <a:cubicBezTo>
                    <a:pt x="35" y="97"/>
                    <a:pt x="35" y="97"/>
                    <a:pt x="35" y="97"/>
                  </a:cubicBezTo>
                  <a:cubicBezTo>
                    <a:pt x="36" y="97"/>
                    <a:pt x="36" y="97"/>
                    <a:pt x="36" y="97"/>
                  </a:cubicBezTo>
                  <a:cubicBezTo>
                    <a:pt x="36" y="98"/>
                    <a:pt x="36" y="98"/>
                    <a:pt x="36" y="98"/>
                  </a:cubicBezTo>
                  <a:cubicBezTo>
                    <a:pt x="35" y="99"/>
                    <a:pt x="35" y="99"/>
                    <a:pt x="35" y="99"/>
                  </a:cubicBezTo>
                  <a:cubicBezTo>
                    <a:pt x="35" y="107"/>
                    <a:pt x="35" y="107"/>
                    <a:pt x="35" y="107"/>
                  </a:cubicBezTo>
                  <a:cubicBezTo>
                    <a:pt x="36" y="110"/>
                    <a:pt x="37" y="115"/>
                    <a:pt x="37" y="123"/>
                  </a:cubicBezTo>
                  <a:cubicBezTo>
                    <a:pt x="40" y="128"/>
                    <a:pt x="42" y="131"/>
                    <a:pt x="42" y="134"/>
                  </a:cubicBezTo>
                  <a:cubicBezTo>
                    <a:pt x="42" y="135"/>
                    <a:pt x="43" y="139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5" y="143"/>
                    <a:pt x="45" y="143"/>
                    <a:pt x="45" y="143"/>
                  </a:cubicBezTo>
                  <a:cubicBezTo>
                    <a:pt x="46" y="149"/>
                    <a:pt x="46" y="154"/>
                    <a:pt x="44" y="158"/>
                  </a:cubicBezTo>
                  <a:cubicBezTo>
                    <a:pt x="43" y="161"/>
                    <a:pt x="45" y="166"/>
                    <a:pt x="49" y="173"/>
                  </a:cubicBezTo>
                  <a:cubicBezTo>
                    <a:pt x="50" y="173"/>
                    <a:pt x="50" y="173"/>
                    <a:pt x="50" y="173"/>
                  </a:cubicBezTo>
                  <a:cubicBezTo>
                    <a:pt x="50" y="174"/>
                    <a:pt x="50" y="174"/>
                    <a:pt x="50" y="174"/>
                  </a:cubicBezTo>
                  <a:cubicBezTo>
                    <a:pt x="50" y="175"/>
                    <a:pt x="50" y="175"/>
                    <a:pt x="50" y="175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4" y="192"/>
                    <a:pt x="45" y="195"/>
                    <a:pt x="45" y="196"/>
                  </a:cubicBezTo>
                  <a:cubicBezTo>
                    <a:pt x="43" y="209"/>
                    <a:pt x="43" y="209"/>
                    <a:pt x="43" y="209"/>
                  </a:cubicBezTo>
                  <a:cubicBezTo>
                    <a:pt x="42" y="214"/>
                    <a:pt x="42" y="216"/>
                    <a:pt x="44" y="217"/>
                  </a:cubicBezTo>
                  <a:cubicBezTo>
                    <a:pt x="47" y="219"/>
                    <a:pt x="47" y="219"/>
                    <a:pt x="47" y="219"/>
                  </a:cubicBezTo>
                  <a:cubicBezTo>
                    <a:pt x="50" y="220"/>
                    <a:pt x="52" y="222"/>
                    <a:pt x="52" y="224"/>
                  </a:cubicBezTo>
                  <a:cubicBezTo>
                    <a:pt x="51" y="231"/>
                    <a:pt x="51" y="231"/>
                    <a:pt x="51" y="231"/>
                  </a:cubicBezTo>
                  <a:cubicBezTo>
                    <a:pt x="53" y="232"/>
                    <a:pt x="53" y="232"/>
                    <a:pt x="53" y="232"/>
                  </a:cubicBezTo>
                  <a:cubicBezTo>
                    <a:pt x="54" y="232"/>
                    <a:pt x="54" y="232"/>
                    <a:pt x="54" y="232"/>
                  </a:cubicBezTo>
                  <a:cubicBezTo>
                    <a:pt x="55" y="231"/>
                    <a:pt x="55" y="231"/>
                    <a:pt x="55" y="231"/>
                  </a:cubicBezTo>
                  <a:cubicBezTo>
                    <a:pt x="56" y="230"/>
                    <a:pt x="57" y="228"/>
                    <a:pt x="58" y="226"/>
                  </a:cubicBezTo>
                  <a:cubicBezTo>
                    <a:pt x="58" y="225"/>
                    <a:pt x="58" y="225"/>
                    <a:pt x="58" y="225"/>
                  </a:cubicBezTo>
                  <a:cubicBezTo>
                    <a:pt x="59" y="224"/>
                    <a:pt x="59" y="224"/>
                    <a:pt x="59" y="224"/>
                  </a:cubicBezTo>
                  <a:cubicBezTo>
                    <a:pt x="60" y="223"/>
                    <a:pt x="61" y="222"/>
                    <a:pt x="62" y="221"/>
                  </a:cubicBezTo>
                  <a:cubicBezTo>
                    <a:pt x="63" y="218"/>
                    <a:pt x="63" y="216"/>
                    <a:pt x="62" y="213"/>
                  </a:cubicBezTo>
                  <a:cubicBezTo>
                    <a:pt x="61" y="211"/>
                    <a:pt x="61" y="211"/>
                    <a:pt x="61" y="211"/>
                  </a:cubicBezTo>
                  <a:cubicBezTo>
                    <a:pt x="63" y="211"/>
                    <a:pt x="63" y="211"/>
                    <a:pt x="63" y="211"/>
                  </a:cubicBezTo>
                  <a:cubicBezTo>
                    <a:pt x="70" y="209"/>
                    <a:pt x="73" y="209"/>
                    <a:pt x="74" y="212"/>
                  </a:cubicBezTo>
                  <a:cubicBezTo>
                    <a:pt x="78" y="220"/>
                    <a:pt x="78" y="220"/>
                    <a:pt x="78" y="220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8" y="221"/>
                    <a:pt x="78" y="221"/>
                    <a:pt x="78" y="221"/>
                  </a:cubicBezTo>
                  <a:cubicBezTo>
                    <a:pt x="79" y="234"/>
                    <a:pt x="79" y="234"/>
                    <a:pt x="79" y="234"/>
                  </a:cubicBezTo>
                  <a:cubicBezTo>
                    <a:pt x="84" y="237"/>
                    <a:pt x="84" y="237"/>
                    <a:pt x="84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5" y="237"/>
                    <a:pt x="85" y="237"/>
                    <a:pt x="85" y="237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5" y="233"/>
                    <a:pt x="95" y="233"/>
                    <a:pt x="95" y="233"/>
                  </a:cubicBezTo>
                  <a:cubicBezTo>
                    <a:pt x="96" y="233"/>
                    <a:pt x="96" y="233"/>
                    <a:pt x="96" y="233"/>
                  </a:cubicBezTo>
                  <a:cubicBezTo>
                    <a:pt x="99" y="234"/>
                    <a:pt x="101" y="236"/>
                    <a:pt x="102" y="239"/>
                  </a:cubicBezTo>
                  <a:cubicBezTo>
                    <a:pt x="103" y="249"/>
                    <a:pt x="103" y="249"/>
                    <a:pt x="103" y="249"/>
                  </a:cubicBezTo>
                  <a:cubicBezTo>
                    <a:pt x="104" y="251"/>
                    <a:pt x="104" y="251"/>
                    <a:pt x="104" y="251"/>
                  </a:cubicBezTo>
                  <a:cubicBezTo>
                    <a:pt x="114" y="274"/>
                    <a:pt x="114" y="274"/>
                    <a:pt x="114" y="274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19" y="279"/>
                    <a:pt x="119" y="279"/>
                    <a:pt x="119" y="27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1" y="289"/>
                    <a:pt x="121" y="289"/>
                    <a:pt x="121" y="289"/>
                  </a:cubicBezTo>
                  <a:cubicBezTo>
                    <a:pt x="122" y="298"/>
                    <a:pt x="122" y="298"/>
                    <a:pt x="122" y="298"/>
                  </a:cubicBezTo>
                  <a:cubicBezTo>
                    <a:pt x="122" y="299"/>
                    <a:pt x="122" y="299"/>
                    <a:pt x="122" y="299"/>
                  </a:cubicBezTo>
                  <a:cubicBezTo>
                    <a:pt x="125" y="295"/>
                    <a:pt x="128" y="293"/>
                    <a:pt x="129" y="294"/>
                  </a:cubicBezTo>
                  <a:cubicBezTo>
                    <a:pt x="131" y="294"/>
                    <a:pt x="131" y="295"/>
                    <a:pt x="131" y="297"/>
                  </a:cubicBezTo>
                  <a:cubicBezTo>
                    <a:pt x="131" y="299"/>
                    <a:pt x="131" y="299"/>
                    <a:pt x="131" y="299"/>
                  </a:cubicBezTo>
                  <a:cubicBezTo>
                    <a:pt x="131" y="306"/>
                    <a:pt x="131" y="306"/>
                    <a:pt x="131" y="306"/>
                  </a:cubicBezTo>
                  <a:cubicBezTo>
                    <a:pt x="131" y="308"/>
                    <a:pt x="131" y="308"/>
                    <a:pt x="131" y="308"/>
                  </a:cubicBezTo>
                  <a:cubicBezTo>
                    <a:pt x="133" y="309"/>
                    <a:pt x="135" y="308"/>
                    <a:pt x="135" y="307"/>
                  </a:cubicBezTo>
                  <a:cubicBezTo>
                    <a:pt x="139" y="301"/>
                    <a:pt x="139" y="301"/>
                    <a:pt x="139" y="301"/>
                  </a:cubicBezTo>
                  <a:cubicBezTo>
                    <a:pt x="144" y="297"/>
                    <a:pt x="144" y="297"/>
                    <a:pt x="144" y="297"/>
                  </a:cubicBezTo>
                  <a:cubicBezTo>
                    <a:pt x="146" y="295"/>
                    <a:pt x="149" y="293"/>
                    <a:pt x="152" y="293"/>
                  </a:cubicBezTo>
                  <a:cubicBezTo>
                    <a:pt x="153" y="293"/>
                    <a:pt x="153" y="293"/>
                    <a:pt x="153" y="293"/>
                  </a:cubicBezTo>
                  <a:cubicBezTo>
                    <a:pt x="161" y="295"/>
                    <a:pt x="161" y="295"/>
                    <a:pt x="161" y="295"/>
                  </a:cubicBezTo>
                  <a:cubicBezTo>
                    <a:pt x="164" y="294"/>
                    <a:pt x="164" y="294"/>
                    <a:pt x="164" y="294"/>
                  </a:cubicBezTo>
                  <a:cubicBezTo>
                    <a:pt x="168" y="289"/>
                    <a:pt x="168" y="289"/>
                    <a:pt x="168" y="289"/>
                  </a:cubicBezTo>
                  <a:cubicBezTo>
                    <a:pt x="167" y="280"/>
                    <a:pt x="167" y="280"/>
                    <a:pt x="167" y="280"/>
                  </a:cubicBezTo>
                  <a:cubicBezTo>
                    <a:pt x="164" y="275"/>
                    <a:pt x="163" y="271"/>
                    <a:pt x="164" y="268"/>
                  </a:cubicBezTo>
                  <a:cubicBezTo>
                    <a:pt x="165" y="261"/>
                    <a:pt x="165" y="261"/>
                    <a:pt x="165" y="261"/>
                  </a:cubicBezTo>
                  <a:cubicBezTo>
                    <a:pt x="165" y="260"/>
                    <a:pt x="165" y="260"/>
                    <a:pt x="165" y="260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66" y="259"/>
                    <a:pt x="166" y="259"/>
                    <a:pt x="166" y="259"/>
                  </a:cubicBezTo>
                  <a:cubicBezTo>
                    <a:pt x="173" y="255"/>
                    <a:pt x="173" y="255"/>
                    <a:pt x="173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4" y="255"/>
                    <a:pt x="174" y="255"/>
                    <a:pt x="174" y="255"/>
                  </a:cubicBezTo>
                  <a:cubicBezTo>
                    <a:pt x="179" y="251"/>
                    <a:pt x="179" y="251"/>
                    <a:pt x="179" y="251"/>
                  </a:cubicBezTo>
                  <a:cubicBezTo>
                    <a:pt x="186" y="242"/>
                    <a:pt x="186" y="242"/>
                    <a:pt x="186" y="242"/>
                  </a:cubicBezTo>
                  <a:cubicBezTo>
                    <a:pt x="186" y="235"/>
                    <a:pt x="186" y="235"/>
                    <a:pt x="186" y="235"/>
                  </a:cubicBezTo>
                  <a:cubicBezTo>
                    <a:pt x="179" y="219"/>
                    <a:pt x="179" y="219"/>
                    <a:pt x="179" y="219"/>
                  </a:cubicBezTo>
                  <a:cubicBezTo>
                    <a:pt x="195" y="226"/>
                    <a:pt x="195" y="226"/>
                    <a:pt x="195" y="226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195" y="219"/>
                    <a:pt x="195" y="219"/>
                    <a:pt x="195" y="219"/>
                  </a:cubicBezTo>
                  <a:cubicBezTo>
                    <a:pt x="201" y="213"/>
                    <a:pt x="201" y="213"/>
                    <a:pt x="201" y="213"/>
                  </a:cubicBezTo>
                  <a:cubicBezTo>
                    <a:pt x="213" y="210"/>
                    <a:pt x="213" y="210"/>
                    <a:pt x="213" y="210"/>
                  </a:cubicBezTo>
                  <a:cubicBezTo>
                    <a:pt x="214" y="210"/>
                    <a:pt x="214" y="210"/>
                    <a:pt x="214" y="210"/>
                  </a:cubicBezTo>
                  <a:cubicBezTo>
                    <a:pt x="220" y="225"/>
                    <a:pt x="220" y="225"/>
                    <a:pt x="220" y="225"/>
                  </a:cubicBezTo>
                  <a:cubicBezTo>
                    <a:pt x="220" y="226"/>
                    <a:pt x="220" y="226"/>
                    <a:pt x="220" y="226"/>
                  </a:cubicBezTo>
                  <a:cubicBezTo>
                    <a:pt x="220" y="231"/>
                    <a:pt x="220" y="231"/>
                    <a:pt x="220" y="231"/>
                  </a:cubicBezTo>
                  <a:cubicBezTo>
                    <a:pt x="220" y="237"/>
                    <a:pt x="220" y="237"/>
                    <a:pt x="220" y="237"/>
                  </a:cubicBezTo>
                  <a:cubicBezTo>
                    <a:pt x="221" y="239"/>
                    <a:pt x="223" y="240"/>
                    <a:pt x="224" y="240"/>
                  </a:cubicBezTo>
                  <a:cubicBezTo>
                    <a:pt x="226" y="240"/>
                    <a:pt x="227" y="239"/>
                    <a:pt x="229" y="237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29" y="236"/>
                    <a:pt x="229" y="236"/>
                    <a:pt x="229" y="236"/>
                  </a:cubicBezTo>
                  <a:cubicBezTo>
                    <a:pt x="230" y="236"/>
                    <a:pt x="230" y="236"/>
                    <a:pt x="230" y="236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39" y="233"/>
                    <a:pt x="239" y="233"/>
                    <a:pt x="239" y="233"/>
                  </a:cubicBezTo>
                  <a:cubicBezTo>
                    <a:pt x="240" y="233"/>
                    <a:pt x="240" y="233"/>
                    <a:pt x="240" y="233"/>
                  </a:cubicBezTo>
                  <a:cubicBezTo>
                    <a:pt x="245" y="233"/>
                    <a:pt x="247" y="234"/>
                    <a:pt x="248" y="237"/>
                  </a:cubicBezTo>
                  <a:cubicBezTo>
                    <a:pt x="249" y="247"/>
                    <a:pt x="249" y="247"/>
                    <a:pt x="249" y="247"/>
                  </a:cubicBezTo>
                  <a:cubicBezTo>
                    <a:pt x="249" y="248"/>
                    <a:pt x="249" y="248"/>
                    <a:pt x="249" y="248"/>
                  </a:cubicBezTo>
                  <a:cubicBezTo>
                    <a:pt x="251" y="248"/>
                    <a:pt x="251" y="248"/>
                    <a:pt x="251" y="248"/>
                  </a:cubicBezTo>
                  <a:cubicBezTo>
                    <a:pt x="255" y="249"/>
                    <a:pt x="255" y="249"/>
                    <a:pt x="255" y="249"/>
                  </a:cubicBezTo>
                  <a:cubicBezTo>
                    <a:pt x="261" y="249"/>
                    <a:pt x="261" y="249"/>
                    <a:pt x="261" y="249"/>
                  </a:cubicBezTo>
                  <a:cubicBezTo>
                    <a:pt x="271" y="246"/>
                    <a:pt x="271" y="246"/>
                    <a:pt x="271" y="246"/>
                  </a:cubicBezTo>
                  <a:cubicBezTo>
                    <a:pt x="277" y="241"/>
                    <a:pt x="277" y="241"/>
                    <a:pt x="277" y="241"/>
                  </a:cubicBezTo>
                  <a:cubicBezTo>
                    <a:pt x="278" y="237"/>
                    <a:pt x="278" y="237"/>
                    <a:pt x="278" y="237"/>
                  </a:cubicBezTo>
                  <a:cubicBezTo>
                    <a:pt x="275" y="233"/>
                    <a:pt x="275" y="233"/>
                    <a:pt x="275" y="233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30"/>
                    <a:pt x="264" y="230"/>
                    <a:pt x="264" y="230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64" y="229"/>
                    <a:pt x="264" y="229"/>
                    <a:pt x="264" y="229"/>
                  </a:cubicBezTo>
                  <a:cubicBezTo>
                    <a:pt x="252" y="217"/>
                    <a:pt x="252" y="217"/>
                    <a:pt x="252" y="217"/>
                  </a:cubicBezTo>
                  <a:cubicBezTo>
                    <a:pt x="253" y="216"/>
                    <a:pt x="253" y="216"/>
                    <a:pt x="253" y="216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59" y="211"/>
                    <a:pt x="259" y="211"/>
                    <a:pt x="259" y="211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5" y="208"/>
                    <a:pt x="265" y="208"/>
                    <a:pt x="265" y="208"/>
                  </a:cubicBezTo>
                  <a:cubicBezTo>
                    <a:pt x="266" y="208"/>
                    <a:pt x="266" y="208"/>
                    <a:pt x="266" y="208"/>
                  </a:cubicBezTo>
                  <a:cubicBezTo>
                    <a:pt x="274" y="210"/>
                    <a:pt x="274" y="210"/>
                    <a:pt x="274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10"/>
                    <a:pt x="275" y="210"/>
                    <a:pt x="275" y="210"/>
                  </a:cubicBezTo>
                  <a:cubicBezTo>
                    <a:pt x="275" y="207"/>
                    <a:pt x="275" y="207"/>
                    <a:pt x="275" y="207"/>
                  </a:cubicBezTo>
                  <a:cubicBezTo>
                    <a:pt x="272" y="201"/>
                    <a:pt x="272" y="201"/>
                    <a:pt x="272" y="201"/>
                  </a:cubicBezTo>
                  <a:cubicBezTo>
                    <a:pt x="266" y="198"/>
                    <a:pt x="266" y="198"/>
                    <a:pt x="266" y="198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7"/>
                    <a:pt x="258" y="187"/>
                    <a:pt x="258" y="187"/>
                  </a:cubicBezTo>
                  <a:cubicBezTo>
                    <a:pt x="258" y="186"/>
                    <a:pt x="258" y="186"/>
                    <a:pt x="258" y="186"/>
                  </a:cubicBezTo>
                  <a:cubicBezTo>
                    <a:pt x="254" y="173"/>
                    <a:pt x="254" y="173"/>
                    <a:pt x="254" y="173"/>
                  </a:cubicBezTo>
                  <a:cubicBezTo>
                    <a:pt x="254" y="163"/>
                    <a:pt x="254" y="163"/>
                    <a:pt x="254" y="163"/>
                  </a:cubicBezTo>
                  <a:cubicBezTo>
                    <a:pt x="261" y="157"/>
                    <a:pt x="261" y="157"/>
                    <a:pt x="261" y="157"/>
                  </a:cubicBezTo>
                  <a:cubicBezTo>
                    <a:pt x="270" y="157"/>
                    <a:pt x="270" y="157"/>
                    <a:pt x="270" y="157"/>
                  </a:cubicBezTo>
                  <a:cubicBezTo>
                    <a:pt x="293" y="159"/>
                    <a:pt x="293" y="159"/>
                    <a:pt x="293" y="159"/>
                  </a:cubicBezTo>
                  <a:cubicBezTo>
                    <a:pt x="303" y="144"/>
                    <a:pt x="303" y="144"/>
                    <a:pt x="303" y="144"/>
                  </a:cubicBezTo>
                  <a:cubicBezTo>
                    <a:pt x="303" y="143"/>
                    <a:pt x="303" y="143"/>
                    <a:pt x="303" y="143"/>
                  </a:cubicBezTo>
                  <a:cubicBezTo>
                    <a:pt x="304" y="143"/>
                    <a:pt x="304" y="143"/>
                    <a:pt x="304" y="143"/>
                  </a:cubicBezTo>
                  <a:cubicBezTo>
                    <a:pt x="312" y="139"/>
                    <a:pt x="312" y="139"/>
                    <a:pt x="312" y="139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17" y="130"/>
                    <a:pt x="317" y="130"/>
                    <a:pt x="317" y="130"/>
                  </a:cubicBezTo>
                  <a:cubicBezTo>
                    <a:pt x="327" y="121"/>
                    <a:pt x="327" y="121"/>
                    <a:pt x="327" y="121"/>
                  </a:cubicBezTo>
                  <a:cubicBezTo>
                    <a:pt x="332" y="113"/>
                    <a:pt x="332" y="113"/>
                    <a:pt x="332" y="113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2" y="112"/>
                    <a:pt x="332" y="112"/>
                    <a:pt x="332" y="112"/>
                  </a:cubicBezTo>
                  <a:cubicBezTo>
                    <a:pt x="336" y="108"/>
                    <a:pt x="336" y="108"/>
                    <a:pt x="336" y="108"/>
                  </a:cubicBezTo>
                  <a:cubicBezTo>
                    <a:pt x="341" y="100"/>
                    <a:pt x="341" y="100"/>
                    <a:pt x="341" y="100"/>
                  </a:cubicBezTo>
                  <a:cubicBezTo>
                    <a:pt x="343" y="87"/>
                    <a:pt x="343" y="87"/>
                    <a:pt x="343" y="87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43" y="86"/>
                    <a:pt x="343" y="86"/>
                    <a:pt x="343" y="86"/>
                  </a:cubicBezTo>
                  <a:cubicBezTo>
                    <a:pt x="350" y="81"/>
                    <a:pt x="350" y="81"/>
                    <a:pt x="350" y="81"/>
                  </a:cubicBezTo>
                  <a:cubicBezTo>
                    <a:pt x="351" y="80"/>
                    <a:pt x="351" y="80"/>
                    <a:pt x="351" y="80"/>
                  </a:cubicBezTo>
                  <a:cubicBezTo>
                    <a:pt x="342" y="78"/>
                    <a:pt x="342" y="78"/>
                    <a:pt x="342" y="78"/>
                  </a:cubicBezTo>
                  <a:cubicBezTo>
                    <a:pt x="326" y="79"/>
                    <a:pt x="326" y="79"/>
                    <a:pt x="326" y="79"/>
                  </a:cubicBezTo>
                  <a:cubicBezTo>
                    <a:pt x="325" y="79"/>
                    <a:pt x="325" y="79"/>
                    <a:pt x="325" y="79"/>
                  </a:cubicBezTo>
                  <a:cubicBezTo>
                    <a:pt x="319" y="74"/>
                    <a:pt x="319" y="74"/>
                    <a:pt x="319" y="74"/>
                  </a:cubicBezTo>
                  <a:cubicBezTo>
                    <a:pt x="318" y="74"/>
                    <a:pt x="318" y="74"/>
                    <a:pt x="318" y="74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8" y="73"/>
                    <a:pt x="318" y="73"/>
                    <a:pt x="318" y="73"/>
                  </a:cubicBezTo>
                  <a:cubicBezTo>
                    <a:pt x="315" y="69"/>
                    <a:pt x="315" y="69"/>
                    <a:pt x="315" y="69"/>
                  </a:cubicBezTo>
                  <a:cubicBezTo>
                    <a:pt x="314" y="69"/>
                    <a:pt x="314" y="69"/>
                    <a:pt x="314" y="69"/>
                  </a:cubicBezTo>
                  <a:cubicBezTo>
                    <a:pt x="314" y="70"/>
                    <a:pt x="314" y="70"/>
                    <a:pt x="314" y="70"/>
                  </a:cubicBezTo>
                  <a:cubicBezTo>
                    <a:pt x="313" y="71"/>
                    <a:pt x="311" y="71"/>
                    <a:pt x="309" y="71"/>
                  </a:cubicBezTo>
                  <a:cubicBezTo>
                    <a:pt x="306" y="73"/>
                    <a:pt x="306" y="73"/>
                    <a:pt x="306" y="73"/>
                  </a:cubicBezTo>
                  <a:cubicBezTo>
                    <a:pt x="306" y="73"/>
                    <a:pt x="305" y="73"/>
                    <a:pt x="304" y="73"/>
                  </a:cubicBezTo>
                  <a:cubicBezTo>
                    <a:pt x="303" y="73"/>
                    <a:pt x="303" y="72"/>
                    <a:pt x="302" y="70"/>
                  </a:cubicBezTo>
                  <a:cubicBezTo>
                    <a:pt x="302" y="68"/>
                    <a:pt x="301" y="66"/>
                    <a:pt x="298" y="64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8" y="63"/>
                    <a:pt x="298" y="63"/>
                    <a:pt x="298" y="63"/>
                  </a:cubicBezTo>
                  <a:cubicBezTo>
                    <a:pt x="296" y="58"/>
                    <a:pt x="296" y="58"/>
                    <a:pt x="296" y="58"/>
                  </a:cubicBezTo>
                  <a:cubicBezTo>
                    <a:pt x="294" y="58"/>
                    <a:pt x="294" y="58"/>
                    <a:pt x="294" y="58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8" y="62"/>
                    <a:pt x="288" y="62"/>
                    <a:pt x="288" y="62"/>
                  </a:cubicBezTo>
                  <a:cubicBezTo>
                    <a:pt x="287" y="62"/>
                    <a:pt x="287" y="62"/>
                    <a:pt x="287" y="62"/>
                  </a:cubicBezTo>
                  <a:cubicBezTo>
                    <a:pt x="273" y="65"/>
                    <a:pt x="273" y="65"/>
                    <a:pt x="273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72" y="65"/>
                    <a:pt x="272" y="65"/>
                    <a:pt x="272" y="65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8"/>
                    <a:pt x="262" y="58"/>
                    <a:pt x="262" y="58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62" y="57"/>
                    <a:pt x="262" y="57"/>
                    <a:pt x="262" y="57"/>
                  </a:cubicBezTo>
                  <a:cubicBezTo>
                    <a:pt x="259" y="53"/>
                    <a:pt x="259" y="53"/>
                    <a:pt x="259" y="53"/>
                  </a:cubicBezTo>
                  <a:cubicBezTo>
                    <a:pt x="252" y="60"/>
                    <a:pt x="252" y="60"/>
                    <a:pt x="252" y="60"/>
                  </a:cubicBezTo>
                  <a:cubicBezTo>
                    <a:pt x="248" y="65"/>
                    <a:pt x="244" y="67"/>
                    <a:pt x="242" y="65"/>
                  </a:cubicBezTo>
                  <a:cubicBezTo>
                    <a:pt x="232" y="61"/>
                    <a:pt x="232" y="61"/>
                    <a:pt x="232" y="61"/>
                  </a:cubicBezTo>
                  <a:cubicBezTo>
                    <a:pt x="226" y="60"/>
                    <a:pt x="226" y="60"/>
                    <a:pt x="226" y="60"/>
                  </a:cubicBezTo>
                  <a:cubicBezTo>
                    <a:pt x="225" y="60"/>
                    <a:pt x="225" y="60"/>
                    <a:pt x="225" y="60"/>
                  </a:cubicBezTo>
                  <a:cubicBezTo>
                    <a:pt x="219" y="56"/>
                    <a:pt x="219" y="56"/>
                    <a:pt x="219" y="56"/>
                  </a:cubicBezTo>
                  <a:cubicBezTo>
                    <a:pt x="219" y="55"/>
                    <a:pt x="219" y="55"/>
                    <a:pt x="219" y="55"/>
                  </a:cubicBezTo>
                  <a:cubicBezTo>
                    <a:pt x="218" y="55"/>
                    <a:pt x="218" y="55"/>
                    <a:pt x="218" y="55"/>
                  </a:cubicBezTo>
                  <a:cubicBezTo>
                    <a:pt x="220" y="44"/>
                    <a:pt x="220" y="44"/>
                    <a:pt x="220" y="44"/>
                  </a:cubicBezTo>
                  <a:cubicBezTo>
                    <a:pt x="220" y="41"/>
                    <a:pt x="220" y="41"/>
                    <a:pt x="220" y="41"/>
                  </a:cubicBezTo>
                  <a:cubicBezTo>
                    <a:pt x="217" y="39"/>
                    <a:pt x="217" y="39"/>
                    <a:pt x="217" y="39"/>
                  </a:cubicBezTo>
                  <a:cubicBezTo>
                    <a:pt x="216" y="39"/>
                    <a:pt x="216" y="39"/>
                    <a:pt x="216" y="39"/>
                  </a:cubicBezTo>
                  <a:cubicBezTo>
                    <a:pt x="208" y="30"/>
                    <a:pt x="208" y="30"/>
                    <a:pt x="208" y="30"/>
                  </a:cubicBezTo>
                  <a:cubicBezTo>
                    <a:pt x="208" y="23"/>
                    <a:pt x="208" y="23"/>
                    <a:pt x="208" y="23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0" y="17"/>
                    <a:pt x="180" y="17"/>
                    <a:pt x="180" y="17"/>
                  </a:cubicBezTo>
                  <a:cubicBezTo>
                    <a:pt x="178" y="15"/>
                    <a:pt x="176" y="13"/>
                    <a:pt x="175" y="9"/>
                  </a:cubicBezTo>
                  <a:cubicBezTo>
                    <a:pt x="174" y="6"/>
                    <a:pt x="174" y="6"/>
                    <a:pt x="174" y="6"/>
                  </a:cubicBezTo>
                  <a:cubicBezTo>
                    <a:pt x="172" y="0"/>
                    <a:pt x="172" y="0"/>
                    <a:pt x="172" y="0"/>
                  </a:cubicBezTo>
                  <a:cubicBezTo>
                    <a:pt x="169" y="1"/>
                    <a:pt x="169" y="1"/>
                    <a:pt x="169" y="1"/>
                  </a:cubicBezTo>
                  <a:cubicBezTo>
                    <a:pt x="163" y="6"/>
                    <a:pt x="163" y="6"/>
                    <a:pt x="163" y="6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22"/>
                    <a:pt x="157" y="22"/>
                    <a:pt x="157" y="22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60" y="31"/>
                    <a:pt x="160" y="31"/>
                    <a:pt x="160" y="31"/>
                  </a:cubicBezTo>
                  <a:cubicBezTo>
                    <a:pt x="159" y="31"/>
                    <a:pt x="159" y="31"/>
                    <a:pt x="159" y="31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4"/>
                    <a:pt x="156" y="35"/>
                    <a:pt x="152" y="35"/>
                  </a:cubicBezTo>
                  <a:cubicBezTo>
                    <a:pt x="144" y="35"/>
                    <a:pt x="144" y="35"/>
                    <a:pt x="144" y="35"/>
                  </a:cubicBezTo>
                  <a:cubicBezTo>
                    <a:pt x="140" y="33"/>
                    <a:pt x="140" y="33"/>
                    <a:pt x="140" y="33"/>
                  </a:cubicBezTo>
                  <a:cubicBezTo>
                    <a:pt x="134" y="35"/>
                    <a:pt x="134" y="35"/>
                    <a:pt x="134" y="35"/>
                  </a:cubicBezTo>
                  <a:cubicBezTo>
                    <a:pt x="132" y="36"/>
                    <a:pt x="132" y="36"/>
                    <a:pt x="132" y="36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31" y="41"/>
                    <a:pt x="131" y="41"/>
                    <a:pt x="131" y="41"/>
                  </a:cubicBezTo>
                  <a:cubicBezTo>
                    <a:pt x="130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30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19" y="40"/>
                    <a:pt x="119" y="40"/>
                    <a:pt x="119" y="40"/>
                  </a:cubicBezTo>
                  <a:cubicBezTo>
                    <a:pt x="119" y="43"/>
                    <a:pt x="120" y="45"/>
                    <a:pt x="121" y="48"/>
                  </a:cubicBezTo>
                  <a:cubicBezTo>
                    <a:pt x="122" y="51"/>
                    <a:pt x="123" y="53"/>
                    <a:pt x="122" y="55"/>
                  </a:cubicBezTo>
                  <a:cubicBezTo>
                    <a:pt x="120" y="59"/>
                    <a:pt x="120" y="59"/>
                    <a:pt x="120" y="59"/>
                  </a:cubicBezTo>
                  <a:cubicBezTo>
                    <a:pt x="119" y="60"/>
                    <a:pt x="116" y="60"/>
                    <a:pt x="110" y="60"/>
                  </a:cubicBezTo>
                  <a:cubicBezTo>
                    <a:pt x="104" y="60"/>
                    <a:pt x="104" y="60"/>
                    <a:pt x="104" y="60"/>
                  </a:cubicBezTo>
                  <a:cubicBezTo>
                    <a:pt x="103" y="71"/>
                    <a:pt x="103" y="71"/>
                    <a:pt x="103" y="71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8"/>
                    <a:pt x="94" y="68"/>
                    <a:pt x="94" y="68"/>
                  </a:cubicBezTo>
                  <a:cubicBezTo>
                    <a:pt x="94" y="67"/>
                    <a:pt x="94" y="67"/>
                    <a:pt x="94" y="67"/>
                  </a:cubicBezTo>
                  <a:cubicBezTo>
                    <a:pt x="89" y="59"/>
                    <a:pt x="89" y="59"/>
                    <a:pt x="89" y="59"/>
                  </a:cubicBezTo>
                  <a:cubicBezTo>
                    <a:pt x="80" y="56"/>
                    <a:pt x="80" y="56"/>
                    <a:pt x="80" y="56"/>
                  </a:cubicBezTo>
                  <a:cubicBezTo>
                    <a:pt x="77" y="51"/>
                    <a:pt x="77" y="51"/>
                    <a:pt x="77" y="51"/>
                  </a:cubicBezTo>
                  <a:cubicBezTo>
                    <a:pt x="74" y="53"/>
                    <a:pt x="74" y="53"/>
                    <a:pt x="74" y="53"/>
                  </a:cubicBezTo>
                  <a:cubicBezTo>
                    <a:pt x="73" y="53"/>
                    <a:pt x="73" y="53"/>
                    <a:pt x="73" y="53"/>
                  </a:cubicBezTo>
                  <a:cubicBezTo>
                    <a:pt x="67" y="55"/>
                    <a:pt x="67" y="55"/>
                    <a:pt x="67" y="55"/>
                  </a:cubicBezTo>
                  <a:cubicBezTo>
                    <a:pt x="66" y="55"/>
                    <a:pt x="66" y="55"/>
                    <a:pt x="66" y="55"/>
                  </a:cubicBezTo>
                  <a:cubicBezTo>
                    <a:pt x="62" y="47"/>
                    <a:pt x="62" y="47"/>
                    <a:pt x="62" y="47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9" y="43"/>
                    <a:pt x="59" y="43"/>
                    <a:pt x="59" y="43"/>
                  </a:cubicBezTo>
                  <a:cubicBezTo>
                    <a:pt x="56" y="39"/>
                    <a:pt x="54" y="35"/>
                    <a:pt x="53" y="33"/>
                  </a:cubicBezTo>
                  <a:cubicBezTo>
                    <a:pt x="53" y="33"/>
                    <a:pt x="52" y="32"/>
                    <a:pt x="50" y="31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46" y="30"/>
                    <a:pt x="44" y="27"/>
                    <a:pt x="43" y="24"/>
                  </a:cubicBezTo>
                  <a:cubicBezTo>
                    <a:pt x="41" y="17"/>
                    <a:pt x="41" y="17"/>
                    <a:pt x="41" y="17"/>
                  </a:cubicBezTo>
                  <a:cubicBezTo>
                    <a:pt x="41" y="11"/>
                    <a:pt x="41" y="11"/>
                    <a:pt x="41" y="11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33" y="8"/>
                    <a:pt x="33" y="8"/>
                    <a:pt x="33" y="8"/>
                  </a:cubicBezTo>
                  <a:lnTo>
                    <a:pt x="32" y="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srgbClr val="C00000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52" name="Freeform 12">
              <a:extLst>
                <a:ext uri="{FF2B5EF4-FFF2-40B4-BE49-F238E27FC236}">
                  <a16:creationId xmlns:a16="http://schemas.microsoft.com/office/drawing/2014/main" id="{276DAF2B-DA2D-4D45-BA5E-E05A9C7D5645}"/>
                </a:ext>
              </a:extLst>
            </p:cNvPr>
            <p:cNvSpPr/>
            <p:nvPr/>
          </p:nvSpPr>
          <p:spPr bwMode="auto">
            <a:xfrm>
              <a:off x="3622190" y="3570664"/>
              <a:ext cx="1802556" cy="1086131"/>
            </a:xfrm>
            <a:custGeom>
              <a:avLst/>
              <a:gdLst>
                <a:gd name="T0" fmla="*/ 66 w 629"/>
                <a:gd name="T1" fmla="*/ 17 h 382"/>
                <a:gd name="T2" fmla="*/ 34 w 629"/>
                <a:gd name="T3" fmla="*/ 29 h 382"/>
                <a:gd name="T4" fmla="*/ 21 w 629"/>
                <a:gd name="T5" fmla="*/ 53 h 382"/>
                <a:gd name="T6" fmla="*/ 10 w 629"/>
                <a:gd name="T7" fmla="*/ 104 h 382"/>
                <a:gd name="T8" fmla="*/ 8 w 629"/>
                <a:gd name="T9" fmla="*/ 119 h 382"/>
                <a:gd name="T10" fmla="*/ 30 w 629"/>
                <a:gd name="T11" fmla="*/ 165 h 382"/>
                <a:gd name="T12" fmla="*/ 64 w 629"/>
                <a:gd name="T13" fmla="*/ 203 h 382"/>
                <a:gd name="T14" fmla="*/ 92 w 629"/>
                <a:gd name="T15" fmla="*/ 195 h 382"/>
                <a:gd name="T16" fmla="*/ 118 w 629"/>
                <a:gd name="T17" fmla="*/ 229 h 382"/>
                <a:gd name="T18" fmla="*/ 145 w 629"/>
                <a:gd name="T19" fmla="*/ 249 h 382"/>
                <a:gd name="T20" fmla="*/ 157 w 629"/>
                <a:gd name="T21" fmla="*/ 270 h 382"/>
                <a:gd name="T22" fmla="*/ 189 w 629"/>
                <a:gd name="T23" fmla="*/ 292 h 382"/>
                <a:gd name="T24" fmla="*/ 204 w 629"/>
                <a:gd name="T25" fmla="*/ 301 h 382"/>
                <a:gd name="T26" fmla="*/ 236 w 629"/>
                <a:gd name="T27" fmla="*/ 313 h 382"/>
                <a:gd name="T28" fmla="*/ 299 w 629"/>
                <a:gd name="T29" fmla="*/ 324 h 382"/>
                <a:gd name="T30" fmla="*/ 297 w 629"/>
                <a:gd name="T31" fmla="*/ 349 h 382"/>
                <a:gd name="T32" fmla="*/ 387 w 629"/>
                <a:gd name="T33" fmla="*/ 339 h 382"/>
                <a:gd name="T34" fmla="*/ 397 w 629"/>
                <a:gd name="T35" fmla="*/ 368 h 382"/>
                <a:gd name="T36" fmla="*/ 479 w 629"/>
                <a:gd name="T37" fmla="*/ 357 h 382"/>
                <a:gd name="T38" fmla="*/ 513 w 629"/>
                <a:gd name="T39" fmla="*/ 339 h 382"/>
                <a:gd name="T40" fmla="*/ 569 w 629"/>
                <a:gd name="T41" fmla="*/ 359 h 382"/>
                <a:gd name="T42" fmla="*/ 570 w 629"/>
                <a:gd name="T43" fmla="*/ 357 h 382"/>
                <a:gd name="T44" fmla="*/ 596 w 629"/>
                <a:gd name="T45" fmla="*/ 348 h 382"/>
                <a:gd name="T46" fmla="*/ 608 w 629"/>
                <a:gd name="T47" fmla="*/ 331 h 382"/>
                <a:gd name="T48" fmla="*/ 624 w 629"/>
                <a:gd name="T49" fmla="*/ 280 h 382"/>
                <a:gd name="T50" fmla="*/ 616 w 629"/>
                <a:gd name="T51" fmla="*/ 247 h 382"/>
                <a:gd name="T52" fmla="*/ 601 w 629"/>
                <a:gd name="T53" fmla="*/ 207 h 382"/>
                <a:gd name="T54" fmla="*/ 593 w 629"/>
                <a:gd name="T55" fmla="*/ 191 h 382"/>
                <a:gd name="T56" fmla="*/ 583 w 629"/>
                <a:gd name="T57" fmla="*/ 197 h 382"/>
                <a:gd name="T58" fmla="*/ 558 w 629"/>
                <a:gd name="T59" fmla="*/ 203 h 382"/>
                <a:gd name="T60" fmla="*/ 532 w 629"/>
                <a:gd name="T61" fmla="*/ 213 h 382"/>
                <a:gd name="T62" fmla="*/ 513 w 629"/>
                <a:gd name="T63" fmla="*/ 190 h 382"/>
                <a:gd name="T64" fmla="*/ 496 w 629"/>
                <a:gd name="T65" fmla="*/ 172 h 382"/>
                <a:gd name="T66" fmla="*/ 443 w 629"/>
                <a:gd name="T67" fmla="*/ 166 h 382"/>
                <a:gd name="T68" fmla="*/ 403 w 629"/>
                <a:gd name="T69" fmla="*/ 149 h 382"/>
                <a:gd name="T70" fmla="*/ 389 w 629"/>
                <a:gd name="T71" fmla="*/ 133 h 382"/>
                <a:gd name="T72" fmla="*/ 368 w 629"/>
                <a:gd name="T73" fmla="*/ 135 h 382"/>
                <a:gd name="T74" fmla="*/ 347 w 629"/>
                <a:gd name="T75" fmla="*/ 97 h 382"/>
                <a:gd name="T76" fmla="*/ 356 w 629"/>
                <a:gd name="T77" fmla="*/ 73 h 382"/>
                <a:gd name="T78" fmla="*/ 357 w 629"/>
                <a:gd name="T79" fmla="*/ 39 h 382"/>
                <a:gd name="T80" fmla="*/ 357 w 629"/>
                <a:gd name="T81" fmla="*/ 21 h 382"/>
                <a:gd name="T82" fmla="*/ 354 w 629"/>
                <a:gd name="T83" fmla="*/ 20 h 382"/>
                <a:gd name="T84" fmla="*/ 346 w 629"/>
                <a:gd name="T85" fmla="*/ 15 h 382"/>
                <a:gd name="T86" fmla="*/ 305 w 629"/>
                <a:gd name="T87" fmla="*/ 2 h 382"/>
                <a:gd name="T88" fmla="*/ 260 w 629"/>
                <a:gd name="T89" fmla="*/ 11 h 382"/>
                <a:gd name="T90" fmla="*/ 221 w 629"/>
                <a:gd name="T91" fmla="*/ 18 h 382"/>
                <a:gd name="T92" fmla="*/ 206 w 629"/>
                <a:gd name="T93" fmla="*/ 20 h 382"/>
                <a:gd name="T94" fmla="*/ 171 w 629"/>
                <a:gd name="T95" fmla="*/ 18 h 382"/>
                <a:gd name="T96" fmla="*/ 152 w 629"/>
                <a:gd name="T97" fmla="*/ 0 h 382"/>
                <a:gd name="T98" fmla="*/ 134 w 629"/>
                <a:gd name="T99" fmla="*/ 9 h 382"/>
                <a:gd name="T100" fmla="*/ 92 w 629"/>
                <a:gd name="T101" fmla="*/ 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629" h="382">
                  <a:moveTo>
                    <a:pt x="77" y="1"/>
                  </a:moveTo>
                  <a:cubicBezTo>
                    <a:pt x="77" y="1"/>
                    <a:pt x="77" y="1"/>
                    <a:pt x="77" y="1"/>
                  </a:cubicBezTo>
                  <a:cubicBezTo>
                    <a:pt x="76" y="5"/>
                    <a:pt x="73" y="7"/>
                    <a:pt x="70" y="10"/>
                  </a:cubicBezTo>
                  <a:cubicBezTo>
                    <a:pt x="67" y="11"/>
                    <a:pt x="66" y="13"/>
                    <a:pt x="66" y="16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9"/>
                    <a:pt x="65" y="22"/>
                    <a:pt x="62" y="27"/>
                  </a:cubicBezTo>
                  <a:cubicBezTo>
                    <a:pt x="62" y="29"/>
                    <a:pt x="62" y="29"/>
                    <a:pt x="62" y="29"/>
                  </a:cubicBezTo>
                  <a:cubicBezTo>
                    <a:pt x="61" y="30"/>
                    <a:pt x="59" y="31"/>
                    <a:pt x="56" y="31"/>
                  </a:cubicBezTo>
                  <a:cubicBezTo>
                    <a:pt x="34" y="28"/>
                    <a:pt x="34" y="28"/>
                    <a:pt x="34" y="28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4"/>
                    <a:pt x="32" y="34"/>
                    <a:pt x="32" y="34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32" y="35"/>
                    <a:pt x="32" y="35"/>
                    <a:pt x="32" y="35"/>
                  </a:cubicBezTo>
                  <a:cubicBezTo>
                    <a:pt x="26" y="43"/>
                    <a:pt x="22" y="49"/>
                    <a:pt x="21" y="53"/>
                  </a:cubicBezTo>
                  <a:cubicBezTo>
                    <a:pt x="21" y="55"/>
                    <a:pt x="23" y="62"/>
                    <a:pt x="28" y="75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4" y="87"/>
                    <a:pt x="32" y="92"/>
                    <a:pt x="29" y="97"/>
                  </a:cubicBezTo>
                  <a:cubicBezTo>
                    <a:pt x="22" y="104"/>
                    <a:pt x="22" y="104"/>
                    <a:pt x="22" y="104"/>
                  </a:cubicBezTo>
                  <a:cubicBezTo>
                    <a:pt x="10" y="104"/>
                    <a:pt x="10" y="104"/>
                    <a:pt x="10" y="104"/>
                  </a:cubicBezTo>
                  <a:cubicBezTo>
                    <a:pt x="7" y="91"/>
                    <a:pt x="7" y="91"/>
                    <a:pt x="7" y="91"/>
                  </a:cubicBezTo>
                  <a:cubicBezTo>
                    <a:pt x="4" y="107"/>
                    <a:pt x="4" y="107"/>
                    <a:pt x="4" y="107"/>
                  </a:cubicBezTo>
                  <a:cubicBezTo>
                    <a:pt x="9" y="115"/>
                    <a:pt x="9" y="115"/>
                    <a:pt x="9" y="115"/>
                  </a:cubicBezTo>
                  <a:cubicBezTo>
                    <a:pt x="10" y="117"/>
                    <a:pt x="10" y="117"/>
                    <a:pt x="9" y="118"/>
                  </a:cubicBezTo>
                  <a:cubicBezTo>
                    <a:pt x="8" y="119"/>
                    <a:pt x="8" y="119"/>
                    <a:pt x="8" y="119"/>
                  </a:cubicBezTo>
                  <a:cubicBezTo>
                    <a:pt x="7" y="120"/>
                    <a:pt x="4" y="124"/>
                    <a:pt x="2" y="131"/>
                  </a:cubicBezTo>
                  <a:cubicBezTo>
                    <a:pt x="0" y="137"/>
                    <a:pt x="1" y="143"/>
                    <a:pt x="6" y="149"/>
                  </a:cubicBezTo>
                  <a:cubicBezTo>
                    <a:pt x="15" y="149"/>
                    <a:pt x="15" y="149"/>
                    <a:pt x="15" y="149"/>
                  </a:cubicBezTo>
                  <a:cubicBezTo>
                    <a:pt x="18" y="150"/>
                    <a:pt x="23" y="155"/>
                    <a:pt x="30" y="164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5"/>
                    <a:pt x="30" y="165"/>
                    <a:pt x="30" y="165"/>
                  </a:cubicBezTo>
                  <a:cubicBezTo>
                    <a:pt x="30" y="168"/>
                    <a:pt x="32" y="170"/>
                    <a:pt x="34" y="17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55" y="191"/>
                    <a:pt x="55" y="191"/>
                    <a:pt x="55" y="191"/>
                  </a:cubicBezTo>
                  <a:cubicBezTo>
                    <a:pt x="64" y="203"/>
                    <a:pt x="64" y="203"/>
                    <a:pt x="64" y="203"/>
                  </a:cubicBezTo>
                  <a:cubicBezTo>
                    <a:pt x="70" y="203"/>
                    <a:pt x="70" y="203"/>
                    <a:pt x="70" y="203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7" y="192"/>
                    <a:pt x="77" y="192"/>
                    <a:pt x="77" y="192"/>
                  </a:cubicBezTo>
                  <a:cubicBezTo>
                    <a:pt x="77" y="191"/>
                    <a:pt x="77" y="191"/>
                    <a:pt x="77" y="191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5"/>
                    <a:pt x="92" y="195"/>
                    <a:pt x="92" y="195"/>
                  </a:cubicBezTo>
                  <a:cubicBezTo>
                    <a:pt x="92" y="196"/>
                    <a:pt x="92" y="196"/>
                    <a:pt x="92" y="196"/>
                  </a:cubicBezTo>
                  <a:cubicBezTo>
                    <a:pt x="94" y="206"/>
                    <a:pt x="94" y="206"/>
                    <a:pt x="94" y="206"/>
                  </a:cubicBezTo>
                  <a:cubicBezTo>
                    <a:pt x="112" y="227"/>
                    <a:pt x="112" y="227"/>
                    <a:pt x="112" y="227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18" y="229"/>
                    <a:pt x="118" y="229"/>
                    <a:pt x="118" y="229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34" y="251"/>
                    <a:pt x="134" y="251"/>
                    <a:pt x="134" y="251"/>
                  </a:cubicBezTo>
                  <a:cubicBezTo>
                    <a:pt x="145" y="249"/>
                    <a:pt x="145" y="249"/>
                    <a:pt x="145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6" y="249"/>
                    <a:pt x="146" y="249"/>
                    <a:pt x="146" y="249"/>
                  </a:cubicBezTo>
                  <a:cubicBezTo>
                    <a:pt x="147" y="250"/>
                    <a:pt x="147" y="250"/>
                    <a:pt x="147" y="250"/>
                  </a:cubicBezTo>
                  <a:cubicBezTo>
                    <a:pt x="148" y="251"/>
                    <a:pt x="148" y="251"/>
                    <a:pt x="148" y="251"/>
                  </a:cubicBezTo>
                  <a:cubicBezTo>
                    <a:pt x="157" y="270"/>
                    <a:pt x="157" y="270"/>
                    <a:pt x="157" y="270"/>
                  </a:cubicBezTo>
                  <a:cubicBezTo>
                    <a:pt x="168" y="277"/>
                    <a:pt x="168" y="277"/>
                    <a:pt x="168" y="277"/>
                  </a:cubicBezTo>
                  <a:cubicBezTo>
                    <a:pt x="177" y="279"/>
                    <a:pt x="177" y="279"/>
                    <a:pt x="177" y="279"/>
                  </a:cubicBezTo>
                  <a:cubicBezTo>
                    <a:pt x="182" y="292"/>
                    <a:pt x="182" y="292"/>
                    <a:pt x="182" y="292"/>
                  </a:cubicBezTo>
                  <a:cubicBezTo>
                    <a:pt x="188" y="292"/>
                    <a:pt x="188" y="292"/>
                    <a:pt x="188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189" y="292"/>
                    <a:pt x="189" y="292"/>
                    <a:pt x="189" y="292"/>
                  </a:cubicBezTo>
                  <a:cubicBezTo>
                    <a:pt x="203" y="300"/>
                    <a:pt x="203" y="300"/>
                    <a:pt x="203" y="300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3" y="301"/>
                    <a:pt x="203" y="301"/>
                    <a:pt x="203" y="301"/>
                  </a:cubicBezTo>
                  <a:cubicBezTo>
                    <a:pt x="204" y="301"/>
                    <a:pt x="204" y="301"/>
                    <a:pt x="204" y="301"/>
                  </a:cubicBezTo>
                  <a:cubicBezTo>
                    <a:pt x="214" y="314"/>
                    <a:pt x="214" y="314"/>
                    <a:pt x="214" y="314"/>
                  </a:cubicBezTo>
                  <a:cubicBezTo>
                    <a:pt x="229" y="311"/>
                    <a:pt x="229" y="311"/>
                    <a:pt x="229" y="311"/>
                  </a:cubicBezTo>
                  <a:cubicBezTo>
                    <a:pt x="230" y="311"/>
                    <a:pt x="230" y="311"/>
                    <a:pt x="230" y="311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36" y="313"/>
                    <a:pt x="236" y="313"/>
                    <a:pt x="236" y="313"/>
                  </a:cubicBezTo>
                  <a:cubicBezTo>
                    <a:pt x="246" y="322"/>
                    <a:pt x="246" y="322"/>
                    <a:pt x="246" y="322"/>
                  </a:cubicBezTo>
                  <a:cubicBezTo>
                    <a:pt x="263" y="323"/>
                    <a:pt x="263" y="323"/>
                    <a:pt x="263" y="323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73" y="321"/>
                    <a:pt x="273" y="321"/>
                    <a:pt x="273" y="321"/>
                  </a:cubicBezTo>
                  <a:cubicBezTo>
                    <a:pt x="287" y="319"/>
                    <a:pt x="296" y="320"/>
                    <a:pt x="299" y="324"/>
                  </a:cubicBezTo>
                  <a:cubicBezTo>
                    <a:pt x="301" y="327"/>
                    <a:pt x="300" y="330"/>
                    <a:pt x="295" y="334"/>
                  </a:cubicBezTo>
                  <a:cubicBezTo>
                    <a:pt x="291" y="338"/>
                    <a:pt x="291" y="338"/>
                    <a:pt x="291" y="338"/>
                  </a:cubicBezTo>
                  <a:cubicBezTo>
                    <a:pt x="290" y="340"/>
                    <a:pt x="292" y="343"/>
                    <a:pt x="297" y="348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297" y="349"/>
                    <a:pt x="297" y="349"/>
                    <a:pt x="297" y="349"/>
                  </a:cubicBezTo>
                  <a:cubicBezTo>
                    <a:pt x="300" y="351"/>
                    <a:pt x="300" y="351"/>
                    <a:pt x="300" y="351"/>
                  </a:cubicBezTo>
                  <a:cubicBezTo>
                    <a:pt x="301" y="350"/>
                    <a:pt x="301" y="350"/>
                    <a:pt x="301" y="350"/>
                  </a:cubicBezTo>
                  <a:cubicBezTo>
                    <a:pt x="311" y="331"/>
                    <a:pt x="319" y="321"/>
                    <a:pt x="325" y="319"/>
                  </a:cubicBezTo>
                  <a:cubicBezTo>
                    <a:pt x="331" y="317"/>
                    <a:pt x="343" y="322"/>
                    <a:pt x="363" y="334"/>
                  </a:cubicBezTo>
                  <a:cubicBezTo>
                    <a:pt x="387" y="339"/>
                    <a:pt x="387" y="339"/>
                    <a:pt x="387" y="339"/>
                  </a:cubicBezTo>
                  <a:cubicBezTo>
                    <a:pt x="386" y="339"/>
                    <a:pt x="386" y="339"/>
                    <a:pt x="386" y="339"/>
                  </a:cubicBezTo>
                  <a:cubicBezTo>
                    <a:pt x="386" y="340"/>
                    <a:pt x="386" y="340"/>
                    <a:pt x="386" y="340"/>
                  </a:cubicBezTo>
                  <a:cubicBezTo>
                    <a:pt x="385" y="351"/>
                    <a:pt x="385" y="351"/>
                    <a:pt x="385" y="351"/>
                  </a:cubicBezTo>
                  <a:cubicBezTo>
                    <a:pt x="397" y="353"/>
                    <a:pt x="397" y="353"/>
                    <a:pt x="397" y="353"/>
                  </a:cubicBezTo>
                  <a:cubicBezTo>
                    <a:pt x="397" y="368"/>
                    <a:pt x="397" y="368"/>
                    <a:pt x="397" y="368"/>
                  </a:cubicBezTo>
                  <a:cubicBezTo>
                    <a:pt x="400" y="375"/>
                    <a:pt x="403" y="379"/>
                    <a:pt x="405" y="380"/>
                  </a:cubicBezTo>
                  <a:cubicBezTo>
                    <a:pt x="407" y="382"/>
                    <a:pt x="419" y="382"/>
                    <a:pt x="440" y="380"/>
                  </a:cubicBezTo>
                  <a:cubicBezTo>
                    <a:pt x="453" y="374"/>
                    <a:pt x="453" y="374"/>
                    <a:pt x="453" y="374"/>
                  </a:cubicBezTo>
                  <a:cubicBezTo>
                    <a:pt x="465" y="357"/>
                    <a:pt x="465" y="357"/>
                    <a:pt x="465" y="357"/>
                  </a:cubicBezTo>
                  <a:cubicBezTo>
                    <a:pt x="479" y="357"/>
                    <a:pt x="479" y="357"/>
                    <a:pt x="479" y="357"/>
                  </a:cubicBezTo>
                  <a:cubicBezTo>
                    <a:pt x="486" y="355"/>
                    <a:pt x="486" y="355"/>
                    <a:pt x="486" y="355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2" y="339"/>
                    <a:pt x="512" y="339"/>
                    <a:pt x="512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13" y="339"/>
                    <a:pt x="513" y="339"/>
                    <a:pt x="513" y="339"/>
                  </a:cubicBezTo>
                  <a:cubicBezTo>
                    <a:pt x="528" y="337"/>
                    <a:pt x="537" y="337"/>
                    <a:pt x="539" y="339"/>
                  </a:cubicBezTo>
                  <a:cubicBezTo>
                    <a:pt x="556" y="353"/>
                    <a:pt x="556" y="353"/>
                    <a:pt x="556" y="353"/>
                  </a:cubicBezTo>
                  <a:cubicBezTo>
                    <a:pt x="562" y="355"/>
                    <a:pt x="562" y="355"/>
                    <a:pt x="562" y="355"/>
                  </a:cubicBezTo>
                  <a:cubicBezTo>
                    <a:pt x="562" y="356"/>
                    <a:pt x="562" y="356"/>
                    <a:pt x="562" y="356"/>
                  </a:cubicBezTo>
                  <a:cubicBezTo>
                    <a:pt x="569" y="359"/>
                    <a:pt x="569" y="359"/>
                    <a:pt x="569" y="359"/>
                  </a:cubicBezTo>
                  <a:cubicBezTo>
                    <a:pt x="570" y="359"/>
                    <a:pt x="570" y="359"/>
                    <a:pt x="570" y="359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8"/>
                    <a:pt x="570" y="358"/>
                    <a:pt x="570" y="358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0" y="357"/>
                    <a:pt x="570" y="357"/>
                    <a:pt x="570" y="357"/>
                  </a:cubicBezTo>
                  <a:cubicBezTo>
                    <a:pt x="572" y="345"/>
                    <a:pt x="572" y="345"/>
                    <a:pt x="572" y="345"/>
                  </a:cubicBezTo>
                  <a:cubicBezTo>
                    <a:pt x="571" y="341"/>
                    <a:pt x="571" y="339"/>
                    <a:pt x="572" y="336"/>
                  </a:cubicBezTo>
                  <a:cubicBezTo>
                    <a:pt x="573" y="334"/>
                    <a:pt x="575" y="333"/>
                    <a:pt x="578" y="332"/>
                  </a:cubicBezTo>
                  <a:cubicBezTo>
                    <a:pt x="584" y="331"/>
                    <a:pt x="590" y="336"/>
                    <a:pt x="596" y="347"/>
                  </a:cubicBezTo>
                  <a:cubicBezTo>
                    <a:pt x="596" y="348"/>
                    <a:pt x="596" y="348"/>
                    <a:pt x="596" y="348"/>
                  </a:cubicBezTo>
                  <a:cubicBezTo>
                    <a:pt x="597" y="348"/>
                    <a:pt x="597" y="348"/>
                    <a:pt x="597" y="348"/>
                  </a:cubicBezTo>
                  <a:cubicBezTo>
                    <a:pt x="607" y="343"/>
                    <a:pt x="607" y="343"/>
                    <a:pt x="607" y="343"/>
                  </a:cubicBezTo>
                  <a:cubicBezTo>
                    <a:pt x="609" y="343"/>
                    <a:pt x="610" y="341"/>
                    <a:pt x="610" y="339"/>
                  </a:cubicBezTo>
                  <a:cubicBezTo>
                    <a:pt x="608" y="332"/>
                    <a:pt x="608" y="332"/>
                    <a:pt x="608" y="332"/>
                  </a:cubicBezTo>
                  <a:cubicBezTo>
                    <a:pt x="608" y="331"/>
                    <a:pt x="608" y="331"/>
                    <a:pt x="608" y="331"/>
                  </a:cubicBezTo>
                  <a:cubicBezTo>
                    <a:pt x="607" y="328"/>
                    <a:pt x="608" y="325"/>
                    <a:pt x="611" y="324"/>
                  </a:cubicBezTo>
                  <a:cubicBezTo>
                    <a:pt x="614" y="321"/>
                    <a:pt x="614" y="321"/>
                    <a:pt x="614" y="321"/>
                  </a:cubicBezTo>
                  <a:cubicBezTo>
                    <a:pt x="623" y="312"/>
                    <a:pt x="623" y="312"/>
                    <a:pt x="623" y="312"/>
                  </a:cubicBezTo>
                  <a:cubicBezTo>
                    <a:pt x="629" y="299"/>
                    <a:pt x="629" y="299"/>
                    <a:pt x="629" y="299"/>
                  </a:cubicBezTo>
                  <a:cubicBezTo>
                    <a:pt x="624" y="290"/>
                    <a:pt x="622" y="284"/>
                    <a:pt x="624" y="280"/>
                  </a:cubicBezTo>
                  <a:cubicBezTo>
                    <a:pt x="625" y="269"/>
                    <a:pt x="625" y="269"/>
                    <a:pt x="625" y="269"/>
                  </a:cubicBezTo>
                  <a:cubicBezTo>
                    <a:pt x="623" y="264"/>
                    <a:pt x="622" y="261"/>
                    <a:pt x="622" y="258"/>
                  </a:cubicBezTo>
                  <a:cubicBezTo>
                    <a:pt x="622" y="257"/>
                    <a:pt x="620" y="253"/>
                    <a:pt x="617" y="249"/>
                  </a:cubicBezTo>
                  <a:cubicBezTo>
                    <a:pt x="616" y="249"/>
                    <a:pt x="616" y="249"/>
                    <a:pt x="616" y="249"/>
                  </a:cubicBezTo>
                  <a:cubicBezTo>
                    <a:pt x="616" y="247"/>
                    <a:pt x="616" y="247"/>
                    <a:pt x="616" y="247"/>
                  </a:cubicBezTo>
                  <a:cubicBezTo>
                    <a:pt x="615" y="233"/>
                    <a:pt x="615" y="233"/>
                    <a:pt x="615" y="233"/>
                  </a:cubicBezTo>
                  <a:cubicBezTo>
                    <a:pt x="615" y="231"/>
                    <a:pt x="614" y="227"/>
                    <a:pt x="615" y="223"/>
                  </a:cubicBezTo>
                  <a:cubicBezTo>
                    <a:pt x="612" y="221"/>
                    <a:pt x="609" y="218"/>
                    <a:pt x="608" y="215"/>
                  </a:cubicBezTo>
                  <a:cubicBezTo>
                    <a:pt x="602" y="207"/>
                    <a:pt x="602" y="207"/>
                    <a:pt x="602" y="207"/>
                  </a:cubicBezTo>
                  <a:cubicBezTo>
                    <a:pt x="601" y="207"/>
                    <a:pt x="601" y="207"/>
                    <a:pt x="601" y="207"/>
                  </a:cubicBezTo>
                  <a:cubicBezTo>
                    <a:pt x="601" y="206"/>
                    <a:pt x="601" y="206"/>
                    <a:pt x="601" y="206"/>
                  </a:cubicBezTo>
                  <a:cubicBezTo>
                    <a:pt x="601" y="205"/>
                    <a:pt x="601" y="205"/>
                    <a:pt x="601" y="205"/>
                  </a:cubicBezTo>
                  <a:cubicBezTo>
                    <a:pt x="599" y="195"/>
                    <a:pt x="599" y="195"/>
                    <a:pt x="599" y="195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93" y="191"/>
                    <a:pt x="593" y="191"/>
                    <a:pt x="593" y="191"/>
                  </a:cubicBezTo>
                  <a:cubicBezTo>
                    <a:pt x="582" y="182"/>
                    <a:pt x="582" y="182"/>
                    <a:pt x="582" y="182"/>
                  </a:cubicBezTo>
                  <a:cubicBezTo>
                    <a:pt x="582" y="183"/>
                    <a:pt x="582" y="183"/>
                    <a:pt x="582" y="183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5"/>
                    <a:pt x="583" y="195"/>
                    <a:pt x="583" y="195"/>
                  </a:cubicBezTo>
                  <a:cubicBezTo>
                    <a:pt x="583" y="197"/>
                    <a:pt x="583" y="197"/>
                    <a:pt x="583" y="197"/>
                  </a:cubicBezTo>
                  <a:cubicBezTo>
                    <a:pt x="577" y="199"/>
                    <a:pt x="577" y="199"/>
                    <a:pt x="577" y="199"/>
                  </a:cubicBezTo>
                  <a:cubicBezTo>
                    <a:pt x="576" y="207"/>
                    <a:pt x="576" y="207"/>
                    <a:pt x="576" y="207"/>
                  </a:cubicBezTo>
                  <a:cubicBezTo>
                    <a:pt x="576" y="208"/>
                    <a:pt x="576" y="208"/>
                    <a:pt x="576" y="208"/>
                  </a:cubicBezTo>
                  <a:cubicBezTo>
                    <a:pt x="562" y="214"/>
                    <a:pt x="562" y="214"/>
                    <a:pt x="562" y="214"/>
                  </a:cubicBezTo>
                  <a:cubicBezTo>
                    <a:pt x="558" y="203"/>
                    <a:pt x="558" y="203"/>
                    <a:pt x="558" y="203"/>
                  </a:cubicBezTo>
                  <a:cubicBezTo>
                    <a:pt x="555" y="202"/>
                    <a:pt x="555" y="202"/>
                    <a:pt x="555" y="202"/>
                  </a:cubicBezTo>
                  <a:cubicBezTo>
                    <a:pt x="550" y="206"/>
                    <a:pt x="550" y="206"/>
                    <a:pt x="550" y="206"/>
                  </a:cubicBezTo>
                  <a:cubicBezTo>
                    <a:pt x="548" y="214"/>
                    <a:pt x="548" y="214"/>
                    <a:pt x="548" y="214"/>
                  </a:cubicBezTo>
                  <a:cubicBezTo>
                    <a:pt x="538" y="217"/>
                    <a:pt x="538" y="217"/>
                    <a:pt x="538" y="217"/>
                  </a:cubicBezTo>
                  <a:cubicBezTo>
                    <a:pt x="532" y="213"/>
                    <a:pt x="532" y="213"/>
                    <a:pt x="532" y="213"/>
                  </a:cubicBezTo>
                  <a:cubicBezTo>
                    <a:pt x="524" y="211"/>
                    <a:pt x="524" y="211"/>
                    <a:pt x="524" y="211"/>
                  </a:cubicBezTo>
                  <a:cubicBezTo>
                    <a:pt x="522" y="199"/>
                    <a:pt x="522" y="199"/>
                    <a:pt x="522" y="199"/>
                  </a:cubicBezTo>
                  <a:cubicBezTo>
                    <a:pt x="518" y="193"/>
                    <a:pt x="518" y="193"/>
                    <a:pt x="518" y="193"/>
                  </a:cubicBezTo>
                  <a:cubicBezTo>
                    <a:pt x="514" y="191"/>
                    <a:pt x="514" y="191"/>
                    <a:pt x="514" y="191"/>
                  </a:cubicBezTo>
                  <a:cubicBezTo>
                    <a:pt x="513" y="190"/>
                    <a:pt x="513" y="190"/>
                    <a:pt x="513" y="190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10" y="185"/>
                    <a:pt x="510" y="185"/>
                    <a:pt x="510" y="185"/>
                  </a:cubicBezTo>
                  <a:cubicBezTo>
                    <a:pt x="506" y="179"/>
                    <a:pt x="506" y="179"/>
                    <a:pt x="506" y="179"/>
                  </a:cubicBezTo>
                  <a:cubicBezTo>
                    <a:pt x="500" y="172"/>
                    <a:pt x="500" y="172"/>
                    <a:pt x="500" y="172"/>
                  </a:cubicBezTo>
                  <a:cubicBezTo>
                    <a:pt x="496" y="172"/>
                    <a:pt x="496" y="172"/>
                    <a:pt x="496" y="172"/>
                  </a:cubicBezTo>
                  <a:cubicBezTo>
                    <a:pt x="488" y="175"/>
                    <a:pt x="488" y="175"/>
                    <a:pt x="488" y="175"/>
                  </a:cubicBezTo>
                  <a:cubicBezTo>
                    <a:pt x="487" y="175"/>
                    <a:pt x="487" y="175"/>
                    <a:pt x="487" y="175"/>
                  </a:cubicBezTo>
                  <a:cubicBezTo>
                    <a:pt x="467" y="174"/>
                    <a:pt x="467" y="174"/>
                    <a:pt x="467" y="174"/>
                  </a:cubicBezTo>
                  <a:cubicBezTo>
                    <a:pt x="451" y="171"/>
                    <a:pt x="451" y="171"/>
                    <a:pt x="451" y="171"/>
                  </a:cubicBezTo>
                  <a:cubicBezTo>
                    <a:pt x="450" y="170"/>
                    <a:pt x="447" y="169"/>
                    <a:pt x="443" y="166"/>
                  </a:cubicBezTo>
                  <a:cubicBezTo>
                    <a:pt x="431" y="162"/>
                    <a:pt x="431" y="162"/>
                    <a:pt x="431" y="162"/>
                  </a:cubicBezTo>
                  <a:cubicBezTo>
                    <a:pt x="422" y="159"/>
                    <a:pt x="416" y="157"/>
                    <a:pt x="415" y="155"/>
                  </a:cubicBezTo>
                  <a:cubicBezTo>
                    <a:pt x="413" y="154"/>
                    <a:pt x="413" y="154"/>
                    <a:pt x="413" y="154"/>
                  </a:cubicBezTo>
                  <a:cubicBezTo>
                    <a:pt x="410" y="153"/>
                    <a:pt x="410" y="153"/>
                    <a:pt x="410" y="153"/>
                  </a:cubicBezTo>
                  <a:cubicBezTo>
                    <a:pt x="403" y="149"/>
                    <a:pt x="403" y="149"/>
                    <a:pt x="403" y="149"/>
                  </a:cubicBezTo>
                  <a:cubicBezTo>
                    <a:pt x="402" y="149"/>
                    <a:pt x="402" y="149"/>
                    <a:pt x="402" y="149"/>
                  </a:cubicBezTo>
                  <a:cubicBezTo>
                    <a:pt x="401" y="147"/>
                    <a:pt x="400" y="146"/>
                    <a:pt x="399" y="144"/>
                  </a:cubicBezTo>
                  <a:cubicBezTo>
                    <a:pt x="398" y="141"/>
                    <a:pt x="398" y="141"/>
                    <a:pt x="398" y="141"/>
                  </a:cubicBezTo>
                  <a:cubicBezTo>
                    <a:pt x="394" y="136"/>
                    <a:pt x="394" y="136"/>
                    <a:pt x="394" y="136"/>
                  </a:cubicBezTo>
                  <a:cubicBezTo>
                    <a:pt x="389" y="133"/>
                    <a:pt x="389" y="133"/>
                    <a:pt x="389" y="133"/>
                  </a:cubicBezTo>
                  <a:cubicBezTo>
                    <a:pt x="387" y="135"/>
                    <a:pt x="387" y="135"/>
                    <a:pt x="387" y="135"/>
                  </a:cubicBezTo>
                  <a:cubicBezTo>
                    <a:pt x="385" y="136"/>
                    <a:pt x="385" y="136"/>
                    <a:pt x="385" y="136"/>
                  </a:cubicBezTo>
                  <a:cubicBezTo>
                    <a:pt x="384" y="137"/>
                    <a:pt x="384" y="137"/>
                    <a:pt x="384" y="137"/>
                  </a:cubicBezTo>
                  <a:cubicBezTo>
                    <a:pt x="382" y="139"/>
                    <a:pt x="380" y="139"/>
                    <a:pt x="378" y="140"/>
                  </a:cubicBezTo>
                  <a:cubicBezTo>
                    <a:pt x="375" y="141"/>
                    <a:pt x="372" y="139"/>
                    <a:pt x="368" y="135"/>
                  </a:cubicBezTo>
                  <a:cubicBezTo>
                    <a:pt x="361" y="127"/>
                    <a:pt x="361" y="127"/>
                    <a:pt x="361" y="127"/>
                  </a:cubicBezTo>
                  <a:cubicBezTo>
                    <a:pt x="358" y="123"/>
                    <a:pt x="356" y="121"/>
                    <a:pt x="355" y="119"/>
                  </a:cubicBezTo>
                  <a:cubicBezTo>
                    <a:pt x="353" y="115"/>
                    <a:pt x="353" y="115"/>
                    <a:pt x="353" y="115"/>
                  </a:cubicBezTo>
                  <a:cubicBezTo>
                    <a:pt x="350" y="113"/>
                    <a:pt x="348" y="110"/>
                    <a:pt x="347" y="107"/>
                  </a:cubicBezTo>
                  <a:cubicBezTo>
                    <a:pt x="346" y="104"/>
                    <a:pt x="346" y="101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47" y="97"/>
                    <a:pt x="347" y="97"/>
                    <a:pt x="347" y="97"/>
                  </a:cubicBezTo>
                  <a:cubicBezTo>
                    <a:pt x="352" y="88"/>
                    <a:pt x="352" y="88"/>
                    <a:pt x="352" y="88"/>
                  </a:cubicBezTo>
                  <a:cubicBezTo>
                    <a:pt x="355" y="79"/>
                    <a:pt x="355" y="79"/>
                    <a:pt x="355" y="79"/>
                  </a:cubicBezTo>
                  <a:cubicBezTo>
                    <a:pt x="356" y="73"/>
                    <a:pt x="356" y="73"/>
                    <a:pt x="356" y="73"/>
                  </a:cubicBezTo>
                  <a:cubicBezTo>
                    <a:pt x="354" y="64"/>
                    <a:pt x="354" y="64"/>
                    <a:pt x="354" y="64"/>
                  </a:cubicBezTo>
                  <a:cubicBezTo>
                    <a:pt x="348" y="59"/>
                    <a:pt x="348" y="59"/>
                    <a:pt x="348" y="59"/>
                  </a:cubicBezTo>
                  <a:cubicBezTo>
                    <a:pt x="349" y="51"/>
                    <a:pt x="349" y="51"/>
                    <a:pt x="349" y="51"/>
                  </a:cubicBezTo>
                  <a:cubicBezTo>
                    <a:pt x="349" y="45"/>
                    <a:pt x="351" y="43"/>
                    <a:pt x="355" y="42"/>
                  </a:cubicBezTo>
                  <a:cubicBezTo>
                    <a:pt x="356" y="41"/>
                    <a:pt x="357" y="41"/>
                    <a:pt x="357" y="39"/>
                  </a:cubicBezTo>
                  <a:cubicBezTo>
                    <a:pt x="357" y="39"/>
                    <a:pt x="357" y="39"/>
                    <a:pt x="357" y="39"/>
                  </a:cubicBezTo>
                  <a:cubicBezTo>
                    <a:pt x="357" y="31"/>
                    <a:pt x="357" y="31"/>
                    <a:pt x="357" y="31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30"/>
                    <a:pt x="357" y="30"/>
                    <a:pt x="357" y="30"/>
                  </a:cubicBezTo>
                  <a:cubicBezTo>
                    <a:pt x="357" y="21"/>
                    <a:pt x="357" y="21"/>
                    <a:pt x="357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6" y="21"/>
                    <a:pt x="356" y="21"/>
                    <a:pt x="356" y="21"/>
                  </a:cubicBezTo>
                  <a:cubicBezTo>
                    <a:pt x="354" y="20"/>
                    <a:pt x="354" y="20"/>
                    <a:pt x="354" y="20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54" y="19"/>
                    <a:pt x="354" y="19"/>
                    <a:pt x="354" y="19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7" y="15"/>
                    <a:pt x="347" y="15"/>
                    <a:pt x="347" y="15"/>
                  </a:cubicBezTo>
                  <a:cubicBezTo>
                    <a:pt x="346" y="15"/>
                    <a:pt x="346" y="15"/>
                    <a:pt x="346" y="15"/>
                  </a:cubicBezTo>
                  <a:cubicBezTo>
                    <a:pt x="341" y="10"/>
                    <a:pt x="341" y="10"/>
                    <a:pt x="341" y="10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22" y="6"/>
                    <a:pt x="322" y="6"/>
                    <a:pt x="322" y="6"/>
                  </a:cubicBezTo>
                  <a:cubicBezTo>
                    <a:pt x="316" y="2"/>
                    <a:pt x="316" y="2"/>
                    <a:pt x="316" y="2"/>
                  </a:cubicBezTo>
                  <a:cubicBezTo>
                    <a:pt x="305" y="2"/>
                    <a:pt x="305" y="2"/>
                    <a:pt x="305" y="2"/>
                  </a:cubicBezTo>
                  <a:cubicBezTo>
                    <a:pt x="303" y="2"/>
                    <a:pt x="301" y="3"/>
                    <a:pt x="298" y="5"/>
                  </a:cubicBezTo>
                  <a:cubicBezTo>
                    <a:pt x="298" y="5"/>
                    <a:pt x="298" y="5"/>
                    <a:pt x="298" y="5"/>
                  </a:cubicBezTo>
                  <a:cubicBezTo>
                    <a:pt x="289" y="8"/>
                    <a:pt x="289" y="8"/>
                    <a:pt x="289" y="8"/>
                  </a:cubicBezTo>
                  <a:cubicBezTo>
                    <a:pt x="267" y="8"/>
                    <a:pt x="267" y="8"/>
                    <a:pt x="267" y="8"/>
                  </a:cubicBezTo>
                  <a:cubicBezTo>
                    <a:pt x="264" y="9"/>
                    <a:pt x="261" y="9"/>
                    <a:pt x="260" y="11"/>
                  </a:cubicBezTo>
                  <a:cubicBezTo>
                    <a:pt x="257" y="13"/>
                    <a:pt x="253" y="15"/>
                    <a:pt x="247" y="17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21" y="18"/>
                    <a:pt x="221" y="18"/>
                    <a:pt x="221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20" y="18"/>
                    <a:pt x="220" y="18"/>
                    <a:pt x="220" y="18"/>
                  </a:cubicBezTo>
                  <a:cubicBezTo>
                    <a:pt x="220" y="17"/>
                    <a:pt x="220" y="17"/>
                    <a:pt x="220" y="17"/>
                  </a:cubicBezTo>
                  <a:cubicBezTo>
                    <a:pt x="214" y="17"/>
                    <a:pt x="214" y="17"/>
                    <a:pt x="214" y="17"/>
                  </a:cubicBezTo>
                  <a:cubicBezTo>
                    <a:pt x="206" y="20"/>
                    <a:pt x="206" y="20"/>
                    <a:pt x="206" y="20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8" y="21"/>
                    <a:pt x="188" y="21"/>
                    <a:pt x="188" y="21"/>
                  </a:cubicBezTo>
                  <a:cubicBezTo>
                    <a:pt x="187" y="21"/>
                    <a:pt x="187" y="21"/>
                    <a:pt x="187" y="21"/>
                  </a:cubicBezTo>
                  <a:cubicBezTo>
                    <a:pt x="178" y="18"/>
                    <a:pt x="178" y="18"/>
                    <a:pt x="178" y="18"/>
                  </a:cubicBezTo>
                  <a:cubicBezTo>
                    <a:pt x="171" y="18"/>
                    <a:pt x="171" y="18"/>
                    <a:pt x="171" y="18"/>
                  </a:cubicBezTo>
                  <a:cubicBezTo>
                    <a:pt x="168" y="17"/>
                    <a:pt x="164" y="15"/>
                    <a:pt x="160" y="10"/>
                  </a:cubicBezTo>
                  <a:cubicBezTo>
                    <a:pt x="160" y="9"/>
                    <a:pt x="160" y="9"/>
                    <a:pt x="160" y="9"/>
                  </a:cubicBezTo>
                  <a:cubicBezTo>
                    <a:pt x="159" y="5"/>
                    <a:pt x="158" y="4"/>
                    <a:pt x="158" y="3"/>
                  </a:cubicBezTo>
                  <a:cubicBezTo>
                    <a:pt x="156" y="2"/>
                    <a:pt x="156" y="2"/>
                    <a:pt x="156" y="2"/>
                  </a:cubicBezTo>
                  <a:cubicBezTo>
                    <a:pt x="152" y="0"/>
                    <a:pt x="152" y="0"/>
                    <a:pt x="152" y="0"/>
                  </a:cubicBezTo>
                  <a:cubicBezTo>
                    <a:pt x="149" y="3"/>
                    <a:pt x="149" y="3"/>
                    <a:pt x="149" y="3"/>
                  </a:cubicBezTo>
                  <a:cubicBezTo>
                    <a:pt x="148" y="4"/>
                    <a:pt x="148" y="4"/>
                    <a:pt x="148" y="4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35" y="9"/>
                    <a:pt x="135" y="9"/>
                    <a:pt x="135" y="9"/>
                  </a:cubicBezTo>
                  <a:cubicBezTo>
                    <a:pt x="134" y="9"/>
                    <a:pt x="134" y="9"/>
                    <a:pt x="134" y="9"/>
                  </a:cubicBezTo>
                  <a:cubicBezTo>
                    <a:pt x="119" y="11"/>
                    <a:pt x="119" y="11"/>
                    <a:pt x="119" y="11"/>
                  </a:cubicBezTo>
                  <a:cubicBezTo>
                    <a:pt x="116" y="11"/>
                    <a:pt x="112" y="9"/>
                    <a:pt x="106" y="8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92" y="5"/>
                    <a:pt x="92" y="5"/>
                    <a:pt x="92" y="5"/>
                  </a:cubicBezTo>
                  <a:cubicBezTo>
                    <a:pt x="84" y="1"/>
                    <a:pt x="84" y="1"/>
                    <a:pt x="84" y="1"/>
                  </a:cubicBezTo>
                  <a:lnTo>
                    <a:pt x="77" y="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53" name="Freeform 13">
              <a:extLst>
                <a:ext uri="{FF2B5EF4-FFF2-40B4-BE49-F238E27FC236}">
                  <a16:creationId xmlns:a16="http://schemas.microsoft.com/office/drawing/2014/main" id="{7DD58196-6033-4446-8901-4CDF9109AA6E}"/>
                </a:ext>
              </a:extLst>
            </p:cNvPr>
            <p:cNvSpPr/>
            <p:nvPr/>
          </p:nvSpPr>
          <p:spPr bwMode="auto">
            <a:xfrm>
              <a:off x="5264457" y="4472147"/>
              <a:ext cx="813822" cy="844026"/>
            </a:xfrm>
            <a:custGeom>
              <a:avLst/>
              <a:gdLst>
                <a:gd name="T0" fmla="*/ 9 w 284"/>
                <a:gd name="T1" fmla="*/ 183 h 297"/>
                <a:gd name="T2" fmla="*/ 41 w 284"/>
                <a:gd name="T3" fmla="*/ 181 h 297"/>
                <a:gd name="T4" fmla="*/ 42 w 284"/>
                <a:gd name="T5" fmla="*/ 195 h 297"/>
                <a:gd name="T6" fmla="*/ 67 w 284"/>
                <a:gd name="T7" fmla="*/ 222 h 297"/>
                <a:gd name="T8" fmla="*/ 72 w 284"/>
                <a:gd name="T9" fmla="*/ 260 h 297"/>
                <a:gd name="T10" fmla="*/ 110 w 284"/>
                <a:gd name="T11" fmla="*/ 271 h 297"/>
                <a:gd name="T12" fmla="*/ 118 w 284"/>
                <a:gd name="T13" fmla="*/ 282 h 297"/>
                <a:gd name="T14" fmla="*/ 135 w 284"/>
                <a:gd name="T15" fmla="*/ 297 h 297"/>
                <a:gd name="T16" fmla="*/ 136 w 284"/>
                <a:gd name="T17" fmla="*/ 285 h 297"/>
                <a:gd name="T18" fmla="*/ 135 w 284"/>
                <a:gd name="T19" fmla="*/ 244 h 297"/>
                <a:gd name="T20" fmla="*/ 161 w 284"/>
                <a:gd name="T21" fmla="*/ 236 h 297"/>
                <a:gd name="T22" fmla="*/ 190 w 284"/>
                <a:gd name="T23" fmla="*/ 236 h 297"/>
                <a:gd name="T24" fmla="*/ 219 w 284"/>
                <a:gd name="T25" fmla="*/ 233 h 297"/>
                <a:gd name="T26" fmla="*/ 256 w 284"/>
                <a:gd name="T27" fmla="*/ 211 h 297"/>
                <a:gd name="T28" fmla="*/ 265 w 284"/>
                <a:gd name="T29" fmla="*/ 214 h 297"/>
                <a:gd name="T30" fmla="*/ 270 w 284"/>
                <a:gd name="T31" fmla="*/ 216 h 297"/>
                <a:gd name="T32" fmla="*/ 284 w 284"/>
                <a:gd name="T33" fmla="*/ 206 h 297"/>
                <a:gd name="T34" fmla="*/ 274 w 284"/>
                <a:gd name="T35" fmla="*/ 195 h 297"/>
                <a:gd name="T36" fmla="*/ 251 w 284"/>
                <a:gd name="T37" fmla="*/ 181 h 297"/>
                <a:gd name="T38" fmla="*/ 236 w 284"/>
                <a:gd name="T39" fmla="*/ 182 h 297"/>
                <a:gd name="T40" fmla="*/ 230 w 284"/>
                <a:gd name="T41" fmla="*/ 170 h 297"/>
                <a:gd name="T42" fmla="*/ 234 w 284"/>
                <a:gd name="T43" fmla="*/ 155 h 297"/>
                <a:gd name="T44" fmla="*/ 226 w 284"/>
                <a:gd name="T45" fmla="*/ 137 h 297"/>
                <a:gd name="T46" fmla="*/ 232 w 284"/>
                <a:gd name="T47" fmla="*/ 106 h 297"/>
                <a:gd name="T48" fmla="*/ 216 w 284"/>
                <a:gd name="T49" fmla="*/ 102 h 297"/>
                <a:gd name="T50" fmla="*/ 200 w 284"/>
                <a:gd name="T51" fmla="*/ 84 h 297"/>
                <a:gd name="T52" fmla="*/ 198 w 284"/>
                <a:gd name="T53" fmla="*/ 75 h 297"/>
                <a:gd name="T54" fmla="*/ 206 w 284"/>
                <a:gd name="T55" fmla="*/ 66 h 297"/>
                <a:gd name="T56" fmla="*/ 235 w 284"/>
                <a:gd name="T57" fmla="*/ 63 h 297"/>
                <a:gd name="T58" fmla="*/ 243 w 284"/>
                <a:gd name="T59" fmla="*/ 66 h 297"/>
                <a:gd name="T60" fmla="*/ 256 w 284"/>
                <a:gd name="T61" fmla="*/ 54 h 297"/>
                <a:gd name="T62" fmla="*/ 235 w 284"/>
                <a:gd name="T63" fmla="*/ 52 h 297"/>
                <a:gd name="T64" fmla="*/ 227 w 284"/>
                <a:gd name="T65" fmla="*/ 45 h 297"/>
                <a:gd name="T66" fmla="*/ 222 w 284"/>
                <a:gd name="T67" fmla="*/ 22 h 297"/>
                <a:gd name="T68" fmla="*/ 198 w 284"/>
                <a:gd name="T69" fmla="*/ 34 h 297"/>
                <a:gd name="T70" fmla="*/ 201 w 284"/>
                <a:gd name="T71" fmla="*/ 50 h 297"/>
                <a:gd name="T72" fmla="*/ 193 w 284"/>
                <a:gd name="T73" fmla="*/ 62 h 297"/>
                <a:gd name="T74" fmla="*/ 183 w 284"/>
                <a:gd name="T75" fmla="*/ 86 h 297"/>
                <a:gd name="T76" fmla="*/ 183 w 284"/>
                <a:gd name="T77" fmla="*/ 98 h 297"/>
                <a:gd name="T78" fmla="*/ 177 w 284"/>
                <a:gd name="T79" fmla="*/ 105 h 297"/>
                <a:gd name="T80" fmla="*/ 173 w 284"/>
                <a:gd name="T81" fmla="*/ 107 h 297"/>
                <a:gd name="T82" fmla="*/ 153 w 284"/>
                <a:gd name="T83" fmla="*/ 112 h 297"/>
                <a:gd name="T84" fmla="*/ 138 w 284"/>
                <a:gd name="T85" fmla="*/ 110 h 297"/>
                <a:gd name="T86" fmla="*/ 129 w 284"/>
                <a:gd name="T87" fmla="*/ 106 h 297"/>
                <a:gd name="T88" fmla="*/ 122 w 284"/>
                <a:gd name="T89" fmla="*/ 84 h 297"/>
                <a:gd name="T90" fmla="*/ 113 w 284"/>
                <a:gd name="T91" fmla="*/ 64 h 297"/>
                <a:gd name="T92" fmla="*/ 110 w 284"/>
                <a:gd name="T93" fmla="*/ 58 h 297"/>
                <a:gd name="T94" fmla="*/ 100 w 284"/>
                <a:gd name="T95" fmla="*/ 52 h 297"/>
                <a:gd name="T96" fmla="*/ 86 w 284"/>
                <a:gd name="T97" fmla="*/ 44 h 297"/>
                <a:gd name="T98" fmla="*/ 85 w 284"/>
                <a:gd name="T99" fmla="*/ 35 h 297"/>
                <a:gd name="T100" fmla="*/ 77 w 284"/>
                <a:gd name="T101" fmla="*/ 29 h 297"/>
                <a:gd name="T102" fmla="*/ 61 w 284"/>
                <a:gd name="T103" fmla="*/ 42 h 297"/>
                <a:gd name="T104" fmla="*/ 49 w 284"/>
                <a:gd name="T105" fmla="*/ 21 h 297"/>
                <a:gd name="T106" fmla="*/ 40 w 284"/>
                <a:gd name="T107" fmla="*/ 11 h 297"/>
                <a:gd name="T108" fmla="*/ 28 w 284"/>
                <a:gd name="T109" fmla="*/ 33 h 297"/>
                <a:gd name="T110" fmla="*/ 28 w 284"/>
                <a:gd name="T111" fmla="*/ 54 h 297"/>
                <a:gd name="T112" fmla="*/ 45 w 284"/>
                <a:gd name="T113" fmla="*/ 70 h 297"/>
                <a:gd name="T114" fmla="*/ 31 w 284"/>
                <a:gd name="T115" fmla="*/ 128 h 297"/>
                <a:gd name="T116" fmla="*/ 1 w 284"/>
                <a:gd name="T117" fmla="*/ 174 h 297"/>
                <a:gd name="T118" fmla="*/ 2 w 284"/>
                <a:gd name="T119" fmla="*/ 182 h 2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4" h="297">
                  <a:moveTo>
                    <a:pt x="2" y="182"/>
                  </a:moveTo>
                  <a:cubicBezTo>
                    <a:pt x="0" y="187"/>
                    <a:pt x="0" y="187"/>
                    <a:pt x="0" y="187"/>
                  </a:cubicBezTo>
                  <a:cubicBezTo>
                    <a:pt x="3" y="187"/>
                    <a:pt x="6" y="186"/>
                    <a:pt x="9" y="183"/>
                  </a:cubicBezTo>
                  <a:cubicBezTo>
                    <a:pt x="9" y="183"/>
                    <a:pt x="9" y="183"/>
                    <a:pt x="9" y="183"/>
                  </a:cubicBezTo>
                  <a:cubicBezTo>
                    <a:pt x="10" y="183"/>
                    <a:pt x="10" y="183"/>
                    <a:pt x="10" y="183"/>
                  </a:cubicBezTo>
                  <a:cubicBezTo>
                    <a:pt x="26" y="181"/>
                    <a:pt x="26" y="181"/>
                    <a:pt x="26" y="181"/>
                  </a:cubicBezTo>
                  <a:cubicBezTo>
                    <a:pt x="37" y="176"/>
                    <a:pt x="37" y="176"/>
                    <a:pt x="37" y="176"/>
                  </a:cubicBezTo>
                  <a:cubicBezTo>
                    <a:pt x="41" y="181"/>
                    <a:pt x="41" y="181"/>
                    <a:pt x="41" y="181"/>
                  </a:cubicBezTo>
                  <a:cubicBezTo>
                    <a:pt x="41" y="182"/>
                    <a:pt x="41" y="182"/>
                    <a:pt x="41" y="182"/>
                  </a:cubicBezTo>
                  <a:cubicBezTo>
                    <a:pt x="37" y="189"/>
                    <a:pt x="37" y="189"/>
                    <a:pt x="37" y="189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5"/>
                    <a:pt x="42" y="195"/>
                    <a:pt x="42" y="195"/>
                  </a:cubicBezTo>
                  <a:cubicBezTo>
                    <a:pt x="42" y="196"/>
                    <a:pt x="42" y="196"/>
                    <a:pt x="42" y="196"/>
                  </a:cubicBezTo>
                  <a:cubicBezTo>
                    <a:pt x="38" y="213"/>
                    <a:pt x="38" y="213"/>
                    <a:pt x="38" y="213"/>
                  </a:cubicBezTo>
                  <a:cubicBezTo>
                    <a:pt x="49" y="221"/>
                    <a:pt x="49" y="221"/>
                    <a:pt x="49" y="221"/>
                  </a:cubicBezTo>
                  <a:cubicBezTo>
                    <a:pt x="67" y="222"/>
                    <a:pt x="67" y="222"/>
                    <a:pt x="67" y="222"/>
                  </a:cubicBezTo>
                  <a:cubicBezTo>
                    <a:pt x="65" y="225"/>
                    <a:pt x="65" y="225"/>
                    <a:pt x="65" y="225"/>
                  </a:cubicBezTo>
                  <a:cubicBezTo>
                    <a:pt x="53" y="240"/>
                    <a:pt x="47" y="249"/>
                    <a:pt x="47" y="252"/>
                  </a:cubicBezTo>
                  <a:cubicBezTo>
                    <a:pt x="55" y="253"/>
                    <a:pt x="55" y="253"/>
                    <a:pt x="55" y="253"/>
                  </a:cubicBezTo>
                  <a:cubicBezTo>
                    <a:pt x="64" y="254"/>
                    <a:pt x="70" y="257"/>
                    <a:pt x="72" y="260"/>
                  </a:cubicBezTo>
                  <a:cubicBezTo>
                    <a:pt x="74" y="265"/>
                    <a:pt x="77" y="270"/>
                    <a:pt x="79" y="276"/>
                  </a:cubicBezTo>
                  <a:cubicBezTo>
                    <a:pt x="89" y="282"/>
                    <a:pt x="89" y="282"/>
                    <a:pt x="89" y="282"/>
                  </a:cubicBezTo>
                  <a:cubicBezTo>
                    <a:pt x="96" y="283"/>
                    <a:pt x="96" y="283"/>
                    <a:pt x="96" y="283"/>
                  </a:cubicBezTo>
                  <a:cubicBezTo>
                    <a:pt x="110" y="271"/>
                    <a:pt x="110" y="271"/>
                    <a:pt x="110" y="271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7" y="282"/>
                    <a:pt x="117" y="282"/>
                    <a:pt x="117" y="282"/>
                  </a:cubicBezTo>
                  <a:cubicBezTo>
                    <a:pt x="118" y="282"/>
                    <a:pt x="118" y="282"/>
                    <a:pt x="118" y="282"/>
                  </a:cubicBezTo>
                  <a:cubicBezTo>
                    <a:pt x="120" y="292"/>
                    <a:pt x="120" y="292"/>
                    <a:pt x="120" y="292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26" y="294"/>
                    <a:pt x="126" y="294"/>
                    <a:pt x="126" y="294"/>
                  </a:cubicBezTo>
                  <a:cubicBezTo>
                    <a:pt x="135" y="297"/>
                    <a:pt x="135" y="297"/>
                    <a:pt x="135" y="297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8" y="296"/>
                    <a:pt x="138" y="296"/>
                    <a:pt x="138" y="296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6" y="285"/>
                    <a:pt x="136" y="285"/>
                    <a:pt x="136" y="285"/>
                  </a:cubicBezTo>
                  <a:cubicBezTo>
                    <a:pt x="131" y="261"/>
                    <a:pt x="131" y="261"/>
                    <a:pt x="131" y="261"/>
                  </a:cubicBezTo>
                  <a:cubicBezTo>
                    <a:pt x="131" y="260"/>
                    <a:pt x="131" y="260"/>
                    <a:pt x="131" y="260"/>
                  </a:cubicBezTo>
                  <a:cubicBezTo>
                    <a:pt x="134" y="244"/>
                    <a:pt x="134" y="244"/>
                    <a:pt x="134" y="244"/>
                  </a:cubicBezTo>
                  <a:cubicBezTo>
                    <a:pt x="135" y="244"/>
                    <a:pt x="135" y="244"/>
                    <a:pt x="135" y="244"/>
                  </a:cubicBezTo>
                  <a:cubicBezTo>
                    <a:pt x="136" y="244"/>
                    <a:pt x="136" y="244"/>
                    <a:pt x="136" y="244"/>
                  </a:cubicBezTo>
                  <a:cubicBezTo>
                    <a:pt x="147" y="245"/>
                    <a:pt x="147" y="245"/>
                    <a:pt x="147" y="245"/>
                  </a:cubicBezTo>
                  <a:cubicBezTo>
                    <a:pt x="160" y="235"/>
                    <a:pt x="160" y="235"/>
                    <a:pt x="160" y="235"/>
                  </a:cubicBezTo>
                  <a:cubicBezTo>
                    <a:pt x="161" y="236"/>
                    <a:pt x="161" y="236"/>
                    <a:pt x="161" y="236"/>
                  </a:cubicBezTo>
                  <a:cubicBezTo>
                    <a:pt x="169" y="242"/>
                    <a:pt x="173" y="246"/>
                    <a:pt x="176" y="249"/>
                  </a:cubicBezTo>
                  <a:cubicBezTo>
                    <a:pt x="178" y="248"/>
                    <a:pt x="183" y="244"/>
                    <a:pt x="189" y="237"/>
                  </a:cubicBezTo>
                  <a:cubicBezTo>
                    <a:pt x="189" y="237"/>
                    <a:pt x="189" y="237"/>
                    <a:pt x="189" y="237"/>
                  </a:cubicBezTo>
                  <a:cubicBezTo>
                    <a:pt x="190" y="236"/>
                    <a:pt x="190" y="236"/>
                    <a:pt x="190" y="236"/>
                  </a:cubicBezTo>
                  <a:cubicBezTo>
                    <a:pt x="210" y="241"/>
                    <a:pt x="210" y="241"/>
                    <a:pt x="210" y="241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4"/>
                    <a:pt x="219" y="234"/>
                    <a:pt x="219" y="234"/>
                  </a:cubicBezTo>
                  <a:cubicBezTo>
                    <a:pt x="219" y="233"/>
                    <a:pt x="219" y="233"/>
                    <a:pt x="219" y="233"/>
                  </a:cubicBezTo>
                  <a:cubicBezTo>
                    <a:pt x="220" y="233"/>
                    <a:pt x="220" y="233"/>
                    <a:pt x="220" y="233"/>
                  </a:cubicBezTo>
                  <a:cubicBezTo>
                    <a:pt x="220" y="234"/>
                    <a:pt x="220" y="234"/>
                    <a:pt x="220" y="234"/>
                  </a:cubicBezTo>
                  <a:cubicBezTo>
                    <a:pt x="229" y="235"/>
                    <a:pt x="229" y="235"/>
                    <a:pt x="229" y="235"/>
                  </a:cubicBezTo>
                  <a:cubicBezTo>
                    <a:pt x="256" y="211"/>
                    <a:pt x="256" y="211"/>
                    <a:pt x="256" y="211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4" y="214"/>
                    <a:pt x="264" y="214"/>
                    <a:pt x="264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4"/>
                    <a:pt x="265" y="214"/>
                    <a:pt x="265" y="214"/>
                  </a:cubicBezTo>
                  <a:cubicBezTo>
                    <a:pt x="265" y="215"/>
                    <a:pt x="265" y="215"/>
                    <a:pt x="265" y="215"/>
                  </a:cubicBezTo>
                  <a:cubicBezTo>
                    <a:pt x="267" y="218"/>
                    <a:pt x="267" y="218"/>
                    <a:pt x="267" y="218"/>
                  </a:cubicBezTo>
                  <a:cubicBezTo>
                    <a:pt x="269" y="216"/>
                    <a:pt x="269" y="216"/>
                    <a:pt x="269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0" y="216"/>
                    <a:pt x="270" y="216"/>
                    <a:pt x="270" y="216"/>
                  </a:cubicBezTo>
                  <a:cubicBezTo>
                    <a:pt x="278" y="211"/>
                    <a:pt x="278" y="211"/>
                    <a:pt x="278" y="211"/>
                  </a:cubicBezTo>
                  <a:cubicBezTo>
                    <a:pt x="284" y="206"/>
                    <a:pt x="284" y="206"/>
                    <a:pt x="284" y="206"/>
                  </a:cubicBezTo>
                  <a:cubicBezTo>
                    <a:pt x="283" y="193"/>
                    <a:pt x="283" y="193"/>
                    <a:pt x="283" y="193"/>
                  </a:cubicBezTo>
                  <a:cubicBezTo>
                    <a:pt x="281" y="192"/>
                    <a:pt x="281" y="192"/>
                    <a:pt x="281" y="192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4" y="195"/>
                    <a:pt x="274" y="195"/>
                    <a:pt x="274" y="195"/>
                  </a:cubicBezTo>
                  <a:cubicBezTo>
                    <a:pt x="271" y="196"/>
                    <a:pt x="269" y="196"/>
                    <a:pt x="267" y="196"/>
                  </a:cubicBezTo>
                  <a:cubicBezTo>
                    <a:pt x="258" y="196"/>
                    <a:pt x="258" y="196"/>
                    <a:pt x="258" y="196"/>
                  </a:cubicBezTo>
                  <a:cubicBezTo>
                    <a:pt x="255" y="196"/>
                    <a:pt x="253" y="195"/>
                    <a:pt x="252" y="194"/>
                  </a:cubicBezTo>
                  <a:cubicBezTo>
                    <a:pt x="251" y="181"/>
                    <a:pt x="251" y="181"/>
                    <a:pt x="251" y="181"/>
                  </a:cubicBezTo>
                  <a:cubicBezTo>
                    <a:pt x="249" y="179"/>
                    <a:pt x="247" y="178"/>
                    <a:pt x="246" y="178"/>
                  </a:cubicBezTo>
                  <a:cubicBezTo>
                    <a:pt x="244" y="179"/>
                    <a:pt x="244" y="179"/>
                    <a:pt x="244" y="179"/>
                  </a:cubicBezTo>
                  <a:cubicBezTo>
                    <a:pt x="241" y="181"/>
                    <a:pt x="241" y="181"/>
                    <a:pt x="241" y="181"/>
                  </a:cubicBezTo>
                  <a:cubicBezTo>
                    <a:pt x="236" y="182"/>
                    <a:pt x="236" y="182"/>
                    <a:pt x="236" y="182"/>
                  </a:cubicBezTo>
                  <a:cubicBezTo>
                    <a:pt x="234" y="182"/>
                    <a:pt x="234" y="182"/>
                    <a:pt x="234" y="182"/>
                  </a:cubicBezTo>
                  <a:cubicBezTo>
                    <a:pt x="234" y="181"/>
                    <a:pt x="234" y="181"/>
                    <a:pt x="234" y="181"/>
                  </a:cubicBezTo>
                  <a:cubicBezTo>
                    <a:pt x="231" y="176"/>
                    <a:pt x="231" y="176"/>
                    <a:pt x="231" y="176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0" y="170"/>
                    <a:pt x="230" y="170"/>
                    <a:pt x="230" y="170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3" y="155"/>
                    <a:pt x="233" y="155"/>
                    <a:pt x="233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4" y="155"/>
                    <a:pt x="234" y="155"/>
                    <a:pt x="234" y="155"/>
                  </a:cubicBezTo>
                  <a:cubicBezTo>
                    <a:pt x="237" y="147"/>
                    <a:pt x="237" y="147"/>
                    <a:pt x="237" y="14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6" y="137"/>
                    <a:pt x="226" y="137"/>
                    <a:pt x="226" y="137"/>
                  </a:cubicBezTo>
                  <a:cubicBezTo>
                    <a:pt x="225" y="136"/>
                    <a:pt x="225" y="136"/>
                    <a:pt x="225" y="136"/>
                  </a:cubicBezTo>
                  <a:cubicBezTo>
                    <a:pt x="225" y="125"/>
                    <a:pt x="225" y="125"/>
                    <a:pt x="225" y="125"/>
                  </a:cubicBezTo>
                  <a:cubicBezTo>
                    <a:pt x="226" y="124"/>
                    <a:pt x="226" y="124"/>
                    <a:pt x="226" y="124"/>
                  </a:cubicBezTo>
                  <a:cubicBezTo>
                    <a:pt x="232" y="106"/>
                    <a:pt x="232" y="106"/>
                    <a:pt x="232" y="106"/>
                  </a:cubicBezTo>
                  <a:cubicBezTo>
                    <a:pt x="228" y="96"/>
                    <a:pt x="228" y="96"/>
                    <a:pt x="228" y="96"/>
                  </a:cubicBezTo>
                  <a:cubicBezTo>
                    <a:pt x="225" y="95"/>
                    <a:pt x="225" y="95"/>
                    <a:pt x="225" y="95"/>
                  </a:cubicBezTo>
                  <a:cubicBezTo>
                    <a:pt x="220" y="96"/>
                    <a:pt x="220" y="96"/>
                    <a:pt x="220" y="96"/>
                  </a:cubicBezTo>
                  <a:cubicBezTo>
                    <a:pt x="216" y="102"/>
                    <a:pt x="216" y="102"/>
                    <a:pt x="216" y="102"/>
                  </a:cubicBezTo>
                  <a:cubicBezTo>
                    <a:pt x="210" y="98"/>
                    <a:pt x="210" y="98"/>
                    <a:pt x="210" y="98"/>
                  </a:cubicBezTo>
                  <a:cubicBezTo>
                    <a:pt x="205" y="95"/>
                    <a:pt x="205" y="95"/>
                    <a:pt x="205" y="95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200" y="84"/>
                    <a:pt x="200" y="84"/>
                    <a:pt x="200" y="84"/>
                  </a:cubicBezTo>
                  <a:cubicBezTo>
                    <a:pt x="199" y="76"/>
                    <a:pt x="199" y="76"/>
                    <a:pt x="199" y="76"/>
                  </a:cubicBezTo>
                  <a:cubicBezTo>
                    <a:pt x="199" y="75"/>
                    <a:pt x="199" y="75"/>
                    <a:pt x="199" y="75"/>
                  </a:cubicBezTo>
                  <a:cubicBezTo>
                    <a:pt x="198" y="75"/>
                    <a:pt x="198" y="75"/>
                    <a:pt x="198" y="75"/>
                  </a:cubicBezTo>
                  <a:cubicBezTo>
                    <a:pt x="199" y="74"/>
                    <a:pt x="199" y="74"/>
                    <a:pt x="199" y="74"/>
                  </a:cubicBezTo>
                  <a:cubicBezTo>
                    <a:pt x="205" y="67"/>
                    <a:pt x="205" y="67"/>
                    <a:pt x="205" y="67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06" y="66"/>
                    <a:pt x="206" y="66"/>
                    <a:pt x="206" y="66"/>
                  </a:cubicBezTo>
                  <a:cubicBezTo>
                    <a:pt x="210" y="65"/>
                    <a:pt x="210" y="65"/>
                    <a:pt x="210" y="65"/>
                  </a:cubicBezTo>
                  <a:cubicBezTo>
                    <a:pt x="215" y="64"/>
                    <a:pt x="215" y="64"/>
                    <a:pt x="215" y="64"/>
                  </a:cubicBezTo>
                  <a:cubicBezTo>
                    <a:pt x="235" y="63"/>
                    <a:pt x="235" y="63"/>
                    <a:pt x="235" y="63"/>
                  </a:cubicBezTo>
                  <a:cubicBezTo>
                    <a:pt x="236" y="63"/>
                    <a:pt x="236" y="63"/>
                    <a:pt x="236" y="63"/>
                  </a:cubicBezTo>
                  <a:cubicBezTo>
                    <a:pt x="239" y="64"/>
                    <a:pt x="239" y="64"/>
                    <a:pt x="239" y="64"/>
                  </a:cubicBezTo>
                  <a:cubicBezTo>
                    <a:pt x="239" y="65"/>
                    <a:pt x="239" y="65"/>
                    <a:pt x="239" y="65"/>
                  </a:cubicBezTo>
                  <a:cubicBezTo>
                    <a:pt x="243" y="66"/>
                    <a:pt x="243" y="66"/>
                    <a:pt x="243" y="66"/>
                  </a:cubicBezTo>
                  <a:cubicBezTo>
                    <a:pt x="248" y="64"/>
                    <a:pt x="248" y="64"/>
                    <a:pt x="248" y="64"/>
                  </a:cubicBezTo>
                  <a:cubicBezTo>
                    <a:pt x="253" y="60"/>
                    <a:pt x="253" y="60"/>
                    <a:pt x="253" y="60"/>
                  </a:cubicBezTo>
                  <a:cubicBezTo>
                    <a:pt x="255" y="56"/>
                    <a:pt x="255" y="56"/>
                    <a:pt x="255" y="56"/>
                  </a:cubicBezTo>
                  <a:cubicBezTo>
                    <a:pt x="256" y="54"/>
                    <a:pt x="256" y="54"/>
                    <a:pt x="256" y="54"/>
                  </a:cubicBezTo>
                  <a:cubicBezTo>
                    <a:pt x="255" y="45"/>
                    <a:pt x="255" y="45"/>
                    <a:pt x="255" y="45"/>
                  </a:cubicBezTo>
                  <a:cubicBezTo>
                    <a:pt x="251" y="44"/>
                    <a:pt x="251" y="44"/>
                    <a:pt x="251" y="44"/>
                  </a:cubicBezTo>
                  <a:cubicBezTo>
                    <a:pt x="243" y="47"/>
                    <a:pt x="243" y="47"/>
                    <a:pt x="243" y="47"/>
                  </a:cubicBezTo>
                  <a:cubicBezTo>
                    <a:pt x="240" y="50"/>
                    <a:pt x="237" y="52"/>
                    <a:pt x="235" y="52"/>
                  </a:cubicBezTo>
                  <a:cubicBezTo>
                    <a:pt x="232" y="52"/>
                    <a:pt x="229" y="50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7" y="45"/>
                    <a:pt x="227" y="45"/>
                    <a:pt x="227" y="45"/>
                  </a:cubicBezTo>
                  <a:cubicBezTo>
                    <a:pt x="226" y="39"/>
                    <a:pt x="226" y="39"/>
                    <a:pt x="226" y="39"/>
                  </a:cubicBezTo>
                  <a:cubicBezTo>
                    <a:pt x="226" y="38"/>
                    <a:pt x="226" y="38"/>
                    <a:pt x="226" y="38"/>
                  </a:cubicBezTo>
                  <a:cubicBezTo>
                    <a:pt x="227" y="33"/>
                    <a:pt x="227" y="33"/>
                    <a:pt x="227" y="33"/>
                  </a:cubicBezTo>
                  <a:cubicBezTo>
                    <a:pt x="222" y="22"/>
                    <a:pt x="222" y="22"/>
                    <a:pt x="222" y="22"/>
                  </a:cubicBezTo>
                  <a:cubicBezTo>
                    <a:pt x="214" y="25"/>
                    <a:pt x="214" y="25"/>
                    <a:pt x="214" y="25"/>
                  </a:cubicBezTo>
                  <a:cubicBezTo>
                    <a:pt x="210" y="28"/>
                    <a:pt x="210" y="28"/>
                    <a:pt x="210" y="28"/>
                  </a:cubicBezTo>
                  <a:cubicBezTo>
                    <a:pt x="211" y="40"/>
                    <a:pt x="211" y="40"/>
                    <a:pt x="211" y="40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201" y="41"/>
                    <a:pt x="201" y="41"/>
                    <a:pt x="201" y="41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2" y="42"/>
                    <a:pt x="202" y="42"/>
                    <a:pt x="202" y="42"/>
                  </a:cubicBezTo>
                  <a:cubicBezTo>
                    <a:pt x="201" y="50"/>
                    <a:pt x="201" y="50"/>
                    <a:pt x="201" y="50"/>
                  </a:cubicBezTo>
                  <a:cubicBezTo>
                    <a:pt x="201" y="51"/>
                    <a:pt x="201" y="51"/>
                    <a:pt x="201" y="51"/>
                  </a:cubicBezTo>
                  <a:cubicBezTo>
                    <a:pt x="200" y="51"/>
                    <a:pt x="200" y="51"/>
                    <a:pt x="200" y="51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93" y="62"/>
                    <a:pt x="193" y="62"/>
                    <a:pt x="193" y="62"/>
                  </a:cubicBezTo>
                  <a:cubicBezTo>
                    <a:pt x="180" y="70"/>
                    <a:pt x="180" y="70"/>
                    <a:pt x="180" y="70"/>
                  </a:cubicBezTo>
                  <a:cubicBezTo>
                    <a:pt x="179" y="77"/>
                    <a:pt x="179" y="77"/>
                    <a:pt x="179" y="77"/>
                  </a:cubicBezTo>
                  <a:cubicBezTo>
                    <a:pt x="179" y="78"/>
                    <a:pt x="180" y="81"/>
                    <a:pt x="182" y="85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86"/>
                    <a:pt x="183" y="86"/>
                    <a:pt x="183" y="86"/>
                  </a:cubicBezTo>
                  <a:cubicBezTo>
                    <a:pt x="183" y="96"/>
                    <a:pt x="183" y="96"/>
                    <a:pt x="183" y="96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83" y="98"/>
                    <a:pt x="183" y="98"/>
                    <a:pt x="183" y="98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4"/>
                    <a:pt x="178" y="104"/>
                    <a:pt x="178" y="104"/>
                  </a:cubicBezTo>
                  <a:cubicBezTo>
                    <a:pt x="178" y="105"/>
                    <a:pt x="178" y="105"/>
                    <a:pt x="178" y="105"/>
                  </a:cubicBezTo>
                  <a:cubicBezTo>
                    <a:pt x="177" y="105"/>
                    <a:pt x="177" y="105"/>
                    <a:pt x="177" y="105"/>
                  </a:cubicBezTo>
                  <a:cubicBezTo>
                    <a:pt x="174" y="107"/>
                    <a:pt x="174" y="107"/>
                    <a:pt x="174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3" y="105"/>
                    <a:pt x="163" y="105"/>
                    <a:pt x="163" y="105"/>
                  </a:cubicBezTo>
                  <a:cubicBezTo>
                    <a:pt x="161" y="105"/>
                    <a:pt x="159" y="106"/>
                    <a:pt x="157" y="108"/>
                  </a:cubicBezTo>
                  <a:cubicBezTo>
                    <a:pt x="153" y="112"/>
                    <a:pt x="153" y="112"/>
                    <a:pt x="153" y="112"/>
                  </a:cubicBezTo>
                  <a:cubicBezTo>
                    <a:pt x="150" y="116"/>
                    <a:pt x="150" y="116"/>
                    <a:pt x="150" y="116"/>
                  </a:cubicBezTo>
                  <a:cubicBezTo>
                    <a:pt x="148" y="120"/>
                    <a:pt x="145" y="120"/>
                    <a:pt x="141" y="120"/>
                  </a:cubicBezTo>
                  <a:cubicBezTo>
                    <a:pt x="138" y="119"/>
                    <a:pt x="137" y="116"/>
                    <a:pt x="138" y="113"/>
                  </a:cubicBezTo>
                  <a:cubicBezTo>
                    <a:pt x="138" y="110"/>
                    <a:pt x="138" y="110"/>
                    <a:pt x="138" y="110"/>
                  </a:cubicBezTo>
                  <a:cubicBezTo>
                    <a:pt x="138" y="107"/>
                    <a:pt x="138" y="107"/>
                    <a:pt x="138" y="107"/>
                  </a:cubicBezTo>
                  <a:cubicBezTo>
                    <a:pt x="136" y="109"/>
                    <a:pt x="136" y="109"/>
                    <a:pt x="136" y="109"/>
                  </a:cubicBezTo>
                  <a:cubicBezTo>
                    <a:pt x="135" y="111"/>
                    <a:pt x="134" y="111"/>
                    <a:pt x="132" y="111"/>
                  </a:cubicBezTo>
                  <a:cubicBezTo>
                    <a:pt x="131" y="111"/>
                    <a:pt x="129" y="109"/>
                    <a:pt x="129" y="106"/>
                  </a:cubicBezTo>
                  <a:cubicBezTo>
                    <a:pt x="129" y="106"/>
                    <a:pt x="129" y="106"/>
                    <a:pt x="129" y="106"/>
                  </a:cubicBezTo>
                  <a:cubicBezTo>
                    <a:pt x="128" y="97"/>
                    <a:pt x="128" y="97"/>
                    <a:pt x="128" y="97"/>
                  </a:cubicBezTo>
                  <a:cubicBezTo>
                    <a:pt x="126" y="88"/>
                    <a:pt x="126" y="88"/>
                    <a:pt x="126" y="88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2" y="84"/>
                    <a:pt x="122" y="84"/>
                    <a:pt x="122" y="84"/>
                  </a:cubicBezTo>
                  <a:cubicBezTo>
                    <a:pt x="121" y="84"/>
                    <a:pt x="121" y="84"/>
                    <a:pt x="121" y="8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3" y="64"/>
                    <a:pt x="113" y="64"/>
                    <a:pt x="113" y="64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10" y="58"/>
                    <a:pt x="110" y="58"/>
                    <a:pt x="110" y="58"/>
                  </a:cubicBezTo>
                  <a:cubicBezTo>
                    <a:pt x="108" y="47"/>
                    <a:pt x="108" y="47"/>
                    <a:pt x="108" y="47"/>
                  </a:cubicBezTo>
                  <a:cubicBezTo>
                    <a:pt x="107" y="46"/>
                    <a:pt x="107" y="46"/>
                    <a:pt x="107" y="46"/>
                  </a:cubicBezTo>
                  <a:cubicBezTo>
                    <a:pt x="105" y="47"/>
                    <a:pt x="105" y="47"/>
                    <a:pt x="105" y="47"/>
                  </a:cubicBezTo>
                  <a:cubicBezTo>
                    <a:pt x="103" y="50"/>
                    <a:pt x="101" y="52"/>
                    <a:pt x="100" y="52"/>
                  </a:cubicBezTo>
                  <a:cubicBezTo>
                    <a:pt x="99" y="52"/>
                    <a:pt x="97" y="50"/>
                    <a:pt x="93" y="48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7" y="45"/>
                    <a:pt x="87" y="45"/>
                    <a:pt x="87" y="45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4"/>
                    <a:pt x="86" y="44"/>
                    <a:pt x="86" y="44"/>
                  </a:cubicBezTo>
                  <a:cubicBezTo>
                    <a:pt x="86" y="43"/>
                    <a:pt x="86" y="43"/>
                    <a:pt x="86" y="43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5" y="35"/>
                    <a:pt x="85" y="35"/>
                    <a:pt x="85" y="35"/>
                  </a:cubicBezTo>
                  <a:cubicBezTo>
                    <a:pt x="84" y="29"/>
                    <a:pt x="84" y="29"/>
                    <a:pt x="84" y="29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8" y="21"/>
                    <a:pt x="78" y="21"/>
                    <a:pt x="78" y="21"/>
                  </a:cubicBezTo>
                  <a:cubicBezTo>
                    <a:pt x="78" y="24"/>
                    <a:pt x="78" y="27"/>
                    <a:pt x="77" y="29"/>
                  </a:cubicBezTo>
                  <a:cubicBezTo>
                    <a:pt x="76" y="32"/>
                    <a:pt x="75" y="33"/>
                    <a:pt x="72" y="35"/>
                  </a:cubicBezTo>
                  <a:cubicBezTo>
                    <a:pt x="71" y="38"/>
                    <a:pt x="70" y="40"/>
                    <a:pt x="69" y="42"/>
                  </a:cubicBezTo>
                  <a:cubicBezTo>
                    <a:pt x="66" y="44"/>
                    <a:pt x="64" y="44"/>
                    <a:pt x="62" y="42"/>
                  </a:cubicBezTo>
                  <a:cubicBezTo>
                    <a:pt x="61" y="42"/>
                    <a:pt x="61" y="42"/>
                    <a:pt x="61" y="42"/>
                  </a:cubicBezTo>
                  <a:cubicBezTo>
                    <a:pt x="58" y="41"/>
                    <a:pt x="58" y="38"/>
                    <a:pt x="58" y="33"/>
                  </a:cubicBezTo>
                  <a:cubicBezTo>
                    <a:pt x="58" y="31"/>
                    <a:pt x="58" y="31"/>
                    <a:pt x="58" y="31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51" y="27"/>
                    <a:pt x="50" y="25"/>
                    <a:pt x="49" y="21"/>
                  </a:cubicBezTo>
                  <a:cubicBezTo>
                    <a:pt x="51" y="3"/>
                    <a:pt x="51" y="3"/>
                    <a:pt x="51" y="3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4" y="8"/>
                    <a:pt x="44" y="8"/>
                    <a:pt x="44" y="8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9" y="14"/>
                    <a:pt x="39" y="14"/>
                    <a:pt x="39" y="14"/>
                  </a:cubicBezTo>
                  <a:cubicBezTo>
                    <a:pt x="40" y="17"/>
                    <a:pt x="41" y="20"/>
                    <a:pt x="41" y="22"/>
                  </a:cubicBezTo>
                  <a:cubicBezTo>
                    <a:pt x="41" y="26"/>
                    <a:pt x="39" y="29"/>
                    <a:pt x="35" y="30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52"/>
                    <a:pt x="27" y="54"/>
                    <a:pt x="28" y="54"/>
                  </a:cubicBezTo>
                  <a:cubicBezTo>
                    <a:pt x="30" y="55"/>
                    <a:pt x="33" y="55"/>
                    <a:pt x="35" y="53"/>
                  </a:cubicBezTo>
                  <a:cubicBezTo>
                    <a:pt x="38" y="52"/>
                    <a:pt x="38" y="52"/>
                    <a:pt x="38" y="52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0"/>
                    <a:pt x="45" y="70"/>
                    <a:pt x="45" y="70"/>
                  </a:cubicBezTo>
                  <a:cubicBezTo>
                    <a:pt x="45" y="71"/>
                    <a:pt x="45" y="71"/>
                    <a:pt x="45" y="71"/>
                  </a:cubicBezTo>
                  <a:cubicBezTo>
                    <a:pt x="43" y="102"/>
                    <a:pt x="40" y="120"/>
                    <a:pt x="36" y="125"/>
                  </a:cubicBezTo>
                  <a:cubicBezTo>
                    <a:pt x="35" y="127"/>
                    <a:pt x="33" y="128"/>
                    <a:pt x="31" y="128"/>
                  </a:cubicBezTo>
                  <a:cubicBezTo>
                    <a:pt x="28" y="128"/>
                    <a:pt x="26" y="128"/>
                    <a:pt x="23" y="126"/>
                  </a:cubicBezTo>
                  <a:cubicBezTo>
                    <a:pt x="13" y="147"/>
                    <a:pt x="6" y="158"/>
                    <a:pt x="3" y="159"/>
                  </a:cubicBezTo>
                  <a:cubicBezTo>
                    <a:pt x="3" y="159"/>
                    <a:pt x="3" y="159"/>
                    <a:pt x="3" y="159"/>
                  </a:cubicBezTo>
                  <a:cubicBezTo>
                    <a:pt x="2" y="160"/>
                    <a:pt x="1" y="165"/>
                    <a:pt x="1" y="174"/>
                  </a:cubicBezTo>
                  <a:cubicBezTo>
                    <a:pt x="4" y="176"/>
                    <a:pt x="4" y="176"/>
                    <a:pt x="4" y="176"/>
                  </a:cubicBezTo>
                  <a:cubicBezTo>
                    <a:pt x="5" y="177"/>
                    <a:pt x="5" y="177"/>
                    <a:pt x="5" y="177"/>
                  </a:cubicBezTo>
                  <a:cubicBezTo>
                    <a:pt x="5" y="178"/>
                    <a:pt x="5" y="178"/>
                    <a:pt x="5" y="178"/>
                  </a:cubicBezTo>
                  <a:lnTo>
                    <a:pt x="2" y="18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54" name="Freeform 14">
              <a:extLst>
                <a:ext uri="{FF2B5EF4-FFF2-40B4-BE49-F238E27FC236}">
                  <a16:creationId xmlns:a16="http://schemas.microsoft.com/office/drawing/2014/main" id="{A78EFAE1-8CAB-4CE4-BC03-D04624676153}"/>
                </a:ext>
              </a:extLst>
            </p:cNvPr>
            <p:cNvSpPr/>
            <p:nvPr/>
          </p:nvSpPr>
          <p:spPr bwMode="auto">
            <a:xfrm>
              <a:off x="5846000" y="4460433"/>
              <a:ext cx="550611" cy="471940"/>
            </a:xfrm>
            <a:custGeom>
              <a:avLst/>
              <a:gdLst>
                <a:gd name="T0" fmla="*/ 143 w 192"/>
                <a:gd name="T1" fmla="*/ 8 h 166"/>
                <a:gd name="T2" fmla="*/ 132 w 192"/>
                <a:gd name="T3" fmla="*/ 10 h 166"/>
                <a:gd name="T4" fmla="*/ 130 w 192"/>
                <a:gd name="T5" fmla="*/ 0 h 166"/>
                <a:gd name="T6" fmla="*/ 126 w 192"/>
                <a:gd name="T7" fmla="*/ 10 h 166"/>
                <a:gd name="T8" fmla="*/ 120 w 192"/>
                <a:gd name="T9" fmla="*/ 18 h 166"/>
                <a:gd name="T10" fmla="*/ 108 w 192"/>
                <a:gd name="T11" fmla="*/ 18 h 166"/>
                <a:gd name="T12" fmla="*/ 106 w 192"/>
                <a:gd name="T13" fmla="*/ 25 h 166"/>
                <a:gd name="T14" fmla="*/ 95 w 192"/>
                <a:gd name="T15" fmla="*/ 28 h 166"/>
                <a:gd name="T16" fmla="*/ 91 w 192"/>
                <a:gd name="T17" fmla="*/ 30 h 166"/>
                <a:gd name="T18" fmla="*/ 81 w 192"/>
                <a:gd name="T19" fmla="*/ 26 h 166"/>
                <a:gd name="T20" fmla="*/ 74 w 192"/>
                <a:gd name="T21" fmla="*/ 24 h 166"/>
                <a:gd name="T22" fmla="*/ 85 w 192"/>
                <a:gd name="T23" fmla="*/ 40 h 166"/>
                <a:gd name="T24" fmla="*/ 91 w 192"/>
                <a:gd name="T25" fmla="*/ 46 h 166"/>
                <a:gd name="T26" fmla="*/ 88 w 192"/>
                <a:gd name="T27" fmla="*/ 55 h 166"/>
                <a:gd name="T28" fmla="*/ 70 w 192"/>
                <a:gd name="T29" fmla="*/ 64 h 166"/>
                <a:gd name="T30" fmla="*/ 63 w 192"/>
                <a:gd name="T31" fmla="*/ 65 h 166"/>
                <a:gd name="T32" fmla="*/ 56 w 192"/>
                <a:gd name="T33" fmla="*/ 63 h 166"/>
                <a:gd name="T34" fmla="*/ 48 w 192"/>
                <a:gd name="T35" fmla="*/ 71 h 166"/>
                <a:gd name="T36" fmla="*/ 40 w 192"/>
                <a:gd name="T37" fmla="*/ 74 h 166"/>
                <a:gd name="T38" fmla="*/ 8 w 192"/>
                <a:gd name="T39" fmla="*/ 74 h 166"/>
                <a:gd name="T40" fmla="*/ 5 w 192"/>
                <a:gd name="T41" fmla="*/ 96 h 166"/>
                <a:gd name="T42" fmla="*/ 12 w 192"/>
                <a:gd name="T43" fmla="*/ 100 h 166"/>
                <a:gd name="T44" fmla="*/ 16 w 192"/>
                <a:gd name="T45" fmla="*/ 95 h 166"/>
                <a:gd name="T46" fmla="*/ 28 w 192"/>
                <a:gd name="T47" fmla="*/ 96 h 166"/>
                <a:gd name="T48" fmla="*/ 32 w 192"/>
                <a:gd name="T49" fmla="*/ 118 h 166"/>
                <a:gd name="T50" fmla="*/ 27 w 192"/>
                <a:gd name="T51" fmla="*/ 130 h 166"/>
                <a:gd name="T52" fmla="*/ 38 w 192"/>
                <a:gd name="T53" fmla="*/ 149 h 166"/>
                <a:gd name="T54" fmla="*/ 34 w 192"/>
                <a:gd name="T55" fmla="*/ 166 h 166"/>
                <a:gd name="T56" fmla="*/ 47 w 192"/>
                <a:gd name="T57" fmla="*/ 160 h 166"/>
                <a:gd name="T58" fmla="*/ 56 w 192"/>
                <a:gd name="T59" fmla="*/ 161 h 166"/>
                <a:gd name="T60" fmla="*/ 85 w 192"/>
                <a:gd name="T61" fmla="*/ 160 h 166"/>
                <a:gd name="T62" fmla="*/ 99 w 192"/>
                <a:gd name="T63" fmla="*/ 151 h 166"/>
                <a:gd name="T64" fmla="*/ 115 w 192"/>
                <a:gd name="T65" fmla="*/ 137 h 166"/>
                <a:gd name="T66" fmla="*/ 125 w 192"/>
                <a:gd name="T67" fmla="*/ 142 h 166"/>
                <a:gd name="T68" fmla="*/ 138 w 192"/>
                <a:gd name="T69" fmla="*/ 147 h 166"/>
                <a:gd name="T70" fmla="*/ 147 w 192"/>
                <a:gd name="T71" fmla="*/ 150 h 166"/>
                <a:gd name="T72" fmla="*/ 149 w 192"/>
                <a:gd name="T73" fmla="*/ 145 h 166"/>
                <a:gd name="T74" fmla="*/ 152 w 192"/>
                <a:gd name="T75" fmla="*/ 142 h 166"/>
                <a:gd name="T76" fmla="*/ 158 w 192"/>
                <a:gd name="T77" fmla="*/ 138 h 166"/>
                <a:gd name="T78" fmla="*/ 174 w 192"/>
                <a:gd name="T79" fmla="*/ 127 h 166"/>
                <a:gd name="T80" fmla="*/ 176 w 192"/>
                <a:gd name="T81" fmla="*/ 124 h 166"/>
                <a:gd name="T82" fmla="*/ 184 w 192"/>
                <a:gd name="T83" fmla="*/ 122 h 166"/>
                <a:gd name="T84" fmla="*/ 190 w 192"/>
                <a:gd name="T85" fmla="*/ 118 h 166"/>
                <a:gd name="T86" fmla="*/ 186 w 192"/>
                <a:gd name="T87" fmla="*/ 103 h 166"/>
                <a:gd name="T88" fmla="*/ 188 w 192"/>
                <a:gd name="T89" fmla="*/ 94 h 166"/>
                <a:gd name="T90" fmla="*/ 174 w 192"/>
                <a:gd name="T91" fmla="*/ 83 h 166"/>
                <a:gd name="T92" fmla="*/ 187 w 192"/>
                <a:gd name="T93" fmla="*/ 34 h 166"/>
                <a:gd name="T94" fmla="*/ 179 w 192"/>
                <a:gd name="T95" fmla="*/ 38 h 166"/>
                <a:gd name="T96" fmla="*/ 169 w 192"/>
                <a:gd name="T97" fmla="*/ 38 h 166"/>
                <a:gd name="T98" fmla="*/ 168 w 192"/>
                <a:gd name="T99" fmla="*/ 34 h 166"/>
                <a:gd name="T100" fmla="*/ 166 w 192"/>
                <a:gd name="T101" fmla="*/ 32 h 166"/>
                <a:gd name="T102" fmla="*/ 157 w 192"/>
                <a:gd name="T103" fmla="*/ 2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92" h="166">
                  <a:moveTo>
                    <a:pt x="151" y="3"/>
                  </a:moveTo>
                  <a:cubicBezTo>
                    <a:pt x="148" y="2"/>
                    <a:pt x="148" y="2"/>
                    <a:pt x="148" y="2"/>
                  </a:cubicBezTo>
                  <a:cubicBezTo>
                    <a:pt x="145" y="4"/>
                    <a:pt x="145" y="4"/>
                    <a:pt x="145" y="4"/>
                  </a:cubicBezTo>
                  <a:cubicBezTo>
                    <a:pt x="143" y="8"/>
                    <a:pt x="143" y="8"/>
                    <a:pt x="143" y="8"/>
                  </a:cubicBezTo>
                  <a:cubicBezTo>
                    <a:pt x="142" y="11"/>
                    <a:pt x="140" y="13"/>
                    <a:pt x="137" y="13"/>
                  </a:cubicBezTo>
                  <a:cubicBezTo>
                    <a:pt x="136" y="13"/>
                    <a:pt x="134" y="12"/>
                    <a:pt x="132" y="11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2" y="10"/>
                    <a:pt x="132" y="10"/>
                    <a:pt x="132" y="10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6"/>
                    <a:pt x="130" y="6"/>
                    <a:pt x="130" y="6"/>
                  </a:cubicBezTo>
                  <a:cubicBezTo>
                    <a:pt x="130" y="0"/>
                    <a:pt x="130" y="0"/>
                    <a:pt x="130" y="0"/>
                  </a:cubicBezTo>
                  <a:cubicBezTo>
                    <a:pt x="128" y="0"/>
                    <a:pt x="128" y="0"/>
                    <a:pt x="128" y="0"/>
                  </a:cubicBezTo>
                  <a:cubicBezTo>
                    <a:pt x="127" y="0"/>
                    <a:pt x="127" y="0"/>
                    <a:pt x="127" y="0"/>
                  </a:cubicBezTo>
                  <a:cubicBezTo>
                    <a:pt x="126" y="4"/>
                    <a:pt x="126" y="4"/>
                    <a:pt x="126" y="4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6" y="10"/>
                    <a:pt x="126" y="10"/>
                    <a:pt x="126" y="10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0" y="17"/>
                    <a:pt x="120" y="17"/>
                    <a:pt x="120" y="17"/>
                  </a:cubicBezTo>
                  <a:cubicBezTo>
                    <a:pt x="120" y="18"/>
                    <a:pt x="120" y="18"/>
                    <a:pt x="120" y="18"/>
                  </a:cubicBezTo>
                  <a:cubicBezTo>
                    <a:pt x="119" y="18"/>
                    <a:pt x="119" y="18"/>
                    <a:pt x="119" y="18"/>
                  </a:cubicBezTo>
                  <a:cubicBezTo>
                    <a:pt x="109" y="17"/>
                    <a:pt x="109" y="17"/>
                    <a:pt x="109" y="17"/>
                  </a:cubicBezTo>
                  <a:cubicBezTo>
                    <a:pt x="108" y="17"/>
                    <a:pt x="108" y="17"/>
                    <a:pt x="108" y="17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6" y="25"/>
                    <a:pt x="106" y="25"/>
                    <a:pt x="106" y="25"/>
                  </a:cubicBezTo>
                  <a:cubicBezTo>
                    <a:pt x="107" y="25"/>
                    <a:pt x="107" y="25"/>
                    <a:pt x="107" y="25"/>
                  </a:cubicBezTo>
                  <a:cubicBezTo>
                    <a:pt x="104" y="30"/>
                    <a:pt x="104" y="30"/>
                    <a:pt x="104" y="30"/>
                  </a:cubicBezTo>
                  <a:cubicBezTo>
                    <a:pt x="95" y="30"/>
                    <a:pt x="95" y="30"/>
                    <a:pt x="95" y="30"/>
                  </a:cubicBezTo>
                  <a:cubicBezTo>
                    <a:pt x="95" y="28"/>
                    <a:pt x="95" y="28"/>
                    <a:pt x="95" y="28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93" y="26"/>
                    <a:pt x="93" y="26"/>
                    <a:pt x="93" y="26"/>
                  </a:cubicBezTo>
                  <a:cubicBezTo>
                    <a:pt x="92" y="29"/>
                    <a:pt x="92" y="29"/>
                    <a:pt x="92" y="29"/>
                  </a:cubicBezTo>
                  <a:cubicBezTo>
                    <a:pt x="91" y="30"/>
                    <a:pt x="91" y="30"/>
                    <a:pt x="91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5" y="30"/>
                    <a:pt x="85" y="30"/>
                    <a:pt x="85" y="30"/>
                  </a:cubicBezTo>
                  <a:cubicBezTo>
                    <a:pt x="81" y="27"/>
                    <a:pt x="81" y="27"/>
                    <a:pt x="81" y="27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1" y="26"/>
                    <a:pt x="81" y="26"/>
                    <a:pt x="81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5"/>
                    <a:pt x="80" y="25"/>
                    <a:pt x="80" y="25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69" y="26"/>
                    <a:pt x="69" y="26"/>
                    <a:pt x="69" y="26"/>
                  </a:cubicBezTo>
                  <a:cubicBezTo>
                    <a:pt x="66" y="28"/>
                    <a:pt x="66" y="28"/>
                    <a:pt x="66" y="28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5" y="40"/>
                    <a:pt x="85" y="40"/>
                    <a:pt x="85" y="40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5" y="41"/>
                    <a:pt x="85" y="41"/>
                    <a:pt x="85" y="41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91" y="46"/>
                    <a:pt x="91" y="46"/>
                    <a:pt x="91" y="46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4"/>
                    <a:pt x="89" y="54"/>
                    <a:pt x="89" y="54"/>
                  </a:cubicBezTo>
                  <a:cubicBezTo>
                    <a:pt x="89" y="55"/>
                    <a:pt x="89" y="55"/>
                    <a:pt x="89" y="55"/>
                  </a:cubicBezTo>
                  <a:cubicBezTo>
                    <a:pt x="88" y="55"/>
                    <a:pt x="88" y="55"/>
                    <a:pt x="88" y="55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2" y="61"/>
                    <a:pt x="82" y="61"/>
                    <a:pt x="82" y="61"/>
                  </a:cubicBezTo>
                  <a:cubicBezTo>
                    <a:pt x="81" y="61"/>
                    <a:pt x="81" y="61"/>
                    <a:pt x="81" y="61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3" y="65"/>
                    <a:pt x="63" y="65"/>
                    <a:pt x="63" y="65"/>
                  </a:cubicBezTo>
                  <a:cubicBezTo>
                    <a:pt x="62" y="65"/>
                    <a:pt x="62" y="65"/>
                    <a:pt x="62" y="65"/>
                  </a:cubicBezTo>
                  <a:cubicBezTo>
                    <a:pt x="58" y="64"/>
                    <a:pt x="58" y="64"/>
                    <a:pt x="58" y="64"/>
                  </a:cubicBezTo>
                  <a:cubicBezTo>
                    <a:pt x="56" y="63"/>
                    <a:pt x="56" y="63"/>
                    <a:pt x="56" y="63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7"/>
                    <a:pt x="53" y="67"/>
                    <a:pt x="53" y="67"/>
                  </a:cubicBezTo>
                  <a:cubicBezTo>
                    <a:pt x="53" y="68"/>
                    <a:pt x="53" y="68"/>
                    <a:pt x="53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7" y="71"/>
                    <a:pt x="47" y="71"/>
                    <a:pt x="47" y="71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40" y="74"/>
                    <a:pt x="40" y="74"/>
                    <a:pt x="40" y="74"/>
                  </a:cubicBezTo>
                  <a:cubicBezTo>
                    <a:pt x="31" y="72"/>
                    <a:pt x="31" y="72"/>
                    <a:pt x="31" y="72"/>
                  </a:cubicBezTo>
                  <a:cubicBezTo>
                    <a:pt x="13" y="72"/>
                    <a:pt x="13" y="72"/>
                    <a:pt x="13" y="72"/>
                  </a:cubicBezTo>
                  <a:cubicBezTo>
                    <a:pt x="9" y="74"/>
                    <a:pt x="9" y="74"/>
                    <a:pt x="9" y="74"/>
                  </a:cubicBezTo>
                  <a:cubicBezTo>
                    <a:pt x="8" y="74"/>
                    <a:pt x="8" y="74"/>
                    <a:pt x="8" y="74"/>
                  </a:cubicBezTo>
                  <a:cubicBezTo>
                    <a:pt x="5" y="74"/>
                    <a:pt x="5" y="74"/>
                    <a:pt x="5" y="74"/>
                  </a:cubicBezTo>
                  <a:cubicBezTo>
                    <a:pt x="0" y="80"/>
                    <a:pt x="0" y="80"/>
                    <a:pt x="0" y="8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5" y="96"/>
                    <a:pt x="5" y="96"/>
                    <a:pt x="5" y="96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8"/>
                    <a:pt x="10" y="98"/>
                    <a:pt x="10" y="98"/>
                  </a:cubicBezTo>
                  <a:cubicBezTo>
                    <a:pt x="10" y="99"/>
                    <a:pt x="10" y="99"/>
                    <a:pt x="10" y="99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14" y="96"/>
                    <a:pt x="14" y="96"/>
                    <a:pt x="14" y="96"/>
                  </a:cubicBezTo>
                  <a:cubicBezTo>
                    <a:pt x="15" y="96"/>
                    <a:pt x="15" y="96"/>
                    <a:pt x="15" y="96"/>
                  </a:cubicBezTo>
                  <a:cubicBezTo>
                    <a:pt x="15" y="95"/>
                    <a:pt x="15" y="95"/>
                    <a:pt x="15" y="95"/>
                  </a:cubicBezTo>
                  <a:cubicBezTo>
                    <a:pt x="16" y="95"/>
                    <a:pt x="16" y="95"/>
                    <a:pt x="16" y="95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4"/>
                    <a:pt x="22" y="94"/>
                    <a:pt x="22" y="94"/>
                  </a:cubicBezTo>
                  <a:cubicBezTo>
                    <a:pt x="22" y="95"/>
                    <a:pt x="22" y="95"/>
                    <a:pt x="22" y="95"/>
                  </a:cubicBezTo>
                  <a:cubicBezTo>
                    <a:pt x="28" y="96"/>
                    <a:pt x="28" y="96"/>
                    <a:pt x="28" y="96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4" y="110"/>
                    <a:pt x="34" y="110"/>
                    <a:pt x="34" y="110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2" y="118"/>
                    <a:pt x="32" y="118"/>
                    <a:pt x="32" y="118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30" y="123"/>
                    <a:pt x="30" y="123"/>
                    <a:pt x="30" y="123"/>
                  </a:cubicBezTo>
                  <a:cubicBezTo>
                    <a:pt x="27" y="130"/>
                    <a:pt x="27" y="130"/>
                    <a:pt x="27" y="130"/>
                  </a:cubicBezTo>
                  <a:cubicBezTo>
                    <a:pt x="27" y="138"/>
                    <a:pt x="27" y="138"/>
                    <a:pt x="27" y="138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2" y="143"/>
                    <a:pt x="32" y="143"/>
                    <a:pt x="32" y="143"/>
                  </a:cubicBezTo>
                  <a:cubicBezTo>
                    <a:pt x="38" y="149"/>
                    <a:pt x="38" y="149"/>
                    <a:pt x="38" y="149"/>
                  </a:cubicBezTo>
                  <a:cubicBezTo>
                    <a:pt x="39" y="149"/>
                    <a:pt x="39" y="149"/>
                    <a:pt x="39" y="149"/>
                  </a:cubicBezTo>
                  <a:cubicBezTo>
                    <a:pt x="40" y="150"/>
                    <a:pt x="40" y="150"/>
                    <a:pt x="40" y="150"/>
                  </a:cubicBezTo>
                  <a:cubicBezTo>
                    <a:pt x="35" y="161"/>
                    <a:pt x="35" y="161"/>
                    <a:pt x="35" y="161"/>
                  </a:cubicBezTo>
                  <a:cubicBezTo>
                    <a:pt x="34" y="166"/>
                    <a:pt x="34" y="166"/>
                    <a:pt x="34" y="166"/>
                  </a:cubicBezTo>
                  <a:cubicBezTo>
                    <a:pt x="35" y="165"/>
                    <a:pt x="35" y="165"/>
                    <a:pt x="35" y="165"/>
                  </a:cubicBezTo>
                  <a:cubicBezTo>
                    <a:pt x="36" y="165"/>
                    <a:pt x="36" y="165"/>
                    <a:pt x="36" y="165"/>
                  </a:cubicBezTo>
                  <a:cubicBezTo>
                    <a:pt x="40" y="164"/>
                    <a:pt x="40" y="164"/>
                    <a:pt x="40" y="164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47" y="160"/>
                    <a:pt x="47" y="160"/>
                    <a:pt x="47" y="160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56" y="161"/>
                    <a:pt x="56" y="161"/>
                    <a:pt x="56" y="161"/>
                  </a:cubicBezTo>
                  <a:cubicBezTo>
                    <a:pt x="68" y="166"/>
                    <a:pt x="68" y="166"/>
                    <a:pt x="68" y="166"/>
                  </a:cubicBezTo>
                  <a:cubicBezTo>
                    <a:pt x="81" y="166"/>
                    <a:pt x="81" y="166"/>
                    <a:pt x="81" y="166"/>
                  </a:cubicBezTo>
                  <a:cubicBezTo>
                    <a:pt x="84" y="161"/>
                    <a:pt x="84" y="161"/>
                    <a:pt x="84" y="161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85" y="160"/>
                    <a:pt x="85" y="160"/>
                    <a:pt x="85" y="160"/>
                  </a:cubicBezTo>
                  <a:cubicBezTo>
                    <a:pt x="92" y="157"/>
                    <a:pt x="92" y="157"/>
                    <a:pt x="92" y="157"/>
                  </a:cubicBezTo>
                  <a:cubicBezTo>
                    <a:pt x="98" y="151"/>
                    <a:pt x="98" y="151"/>
                    <a:pt x="98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104" y="149"/>
                    <a:pt x="104" y="149"/>
                    <a:pt x="104" y="149"/>
                  </a:cubicBezTo>
                  <a:cubicBezTo>
                    <a:pt x="109" y="145"/>
                    <a:pt x="109" y="145"/>
                    <a:pt x="109" y="145"/>
                  </a:cubicBezTo>
                  <a:cubicBezTo>
                    <a:pt x="115" y="137"/>
                    <a:pt x="115" y="137"/>
                    <a:pt x="115" y="137"/>
                  </a:cubicBezTo>
                  <a:cubicBezTo>
                    <a:pt x="124" y="140"/>
                    <a:pt x="124" y="140"/>
                    <a:pt x="124" y="140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1"/>
                    <a:pt x="125" y="141"/>
                    <a:pt x="125" y="141"/>
                  </a:cubicBezTo>
                  <a:cubicBezTo>
                    <a:pt x="125" y="142"/>
                    <a:pt x="125" y="142"/>
                    <a:pt x="125" y="142"/>
                  </a:cubicBezTo>
                  <a:cubicBezTo>
                    <a:pt x="126" y="145"/>
                    <a:pt x="128" y="146"/>
                    <a:pt x="129" y="147"/>
                  </a:cubicBezTo>
                  <a:cubicBezTo>
                    <a:pt x="134" y="146"/>
                    <a:pt x="134" y="146"/>
                    <a:pt x="134" y="146"/>
                  </a:cubicBezTo>
                  <a:cubicBezTo>
                    <a:pt x="135" y="146"/>
                    <a:pt x="135" y="146"/>
                    <a:pt x="135" y="146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38" y="147"/>
                    <a:pt x="138" y="147"/>
                    <a:pt x="138" y="147"/>
                  </a:cubicBezTo>
                  <a:cubicBezTo>
                    <a:pt x="145" y="150"/>
                    <a:pt x="145" y="150"/>
                    <a:pt x="145" y="150"/>
                  </a:cubicBezTo>
                  <a:cubicBezTo>
                    <a:pt x="147" y="150"/>
                    <a:pt x="147" y="150"/>
                    <a:pt x="147" y="150"/>
                  </a:cubicBezTo>
                  <a:cubicBezTo>
                    <a:pt x="148" y="148"/>
                    <a:pt x="148" y="148"/>
                    <a:pt x="148" y="148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48" y="145"/>
                    <a:pt x="148" y="145"/>
                    <a:pt x="148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49" y="144"/>
                    <a:pt x="149" y="144"/>
                    <a:pt x="149" y="144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38"/>
                    <a:pt x="156" y="138"/>
                    <a:pt x="156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7" y="138"/>
                    <a:pt x="157" y="138"/>
                    <a:pt x="157" y="138"/>
                  </a:cubicBezTo>
                  <a:cubicBezTo>
                    <a:pt x="158" y="138"/>
                    <a:pt x="158" y="138"/>
                    <a:pt x="158" y="138"/>
                  </a:cubicBezTo>
                  <a:cubicBezTo>
                    <a:pt x="162" y="138"/>
                    <a:pt x="162" y="138"/>
                    <a:pt x="162" y="138"/>
                  </a:cubicBezTo>
                  <a:cubicBezTo>
                    <a:pt x="162" y="136"/>
                    <a:pt x="163" y="134"/>
                    <a:pt x="166" y="131"/>
                  </a:cubicBezTo>
                  <a:cubicBezTo>
                    <a:pt x="168" y="129"/>
                    <a:pt x="170" y="128"/>
                    <a:pt x="172" y="128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7"/>
                    <a:pt x="174" y="127"/>
                    <a:pt x="174" y="127"/>
                  </a:cubicBezTo>
                  <a:cubicBezTo>
                    <a:pt x="174" y="126"/>
                    <a:pt x="174" y="126"/>
                    <a:pt x="174" y="126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6" y="124"/>
                    <a:pt x="176" y="124"/>
                    <a:pt x="176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7" y="124"/>
                    <a:pt x="177" y="124"/>
                    <a:pt x="177" y="124"/>
                  </a:cubicBezTo>
                  <a:cubicBezTo>
                    <a:pt x="178" y="124"/>
                    <a:pt x="178" y="124"/>
                    <a:pt x="178" y="124"/>
                  </a:cubicBezTo>
                  <a:cubicBezTo>
                    <a:pt x="184" y="122"/>
                    <a:pt x="184" y="122"/>
                    <a:pt x="184" y="122"/>
                  </a:cubicBezTo>
                  <a:cubicBezTo>
                    <a:pt x="188" y="122"/>
                    <a:pt x="188" y="122"/>
                    <a:pt x="188" y="122"/>
                  </a:cubicBezTo>
                  <a:cubicBezTo>
                    <a:pt x="189" y="121"/>
                    <a:pt x="189" y="121"/>
                    <a:pt x="189" y="121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0" y="118"/>
                    <a:pt x="190" y="118"/>
                    <a:pt x="190" y="118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92" y="114"/>
                    <a:pt x="192" y="114"/>
                    <a:pt x="192" y="114"/>
                  </a:cubicBezTo>
                  <a:cubicBezTo>
                    <a:pt x="189" y="111"/>
                    <a:pt x="188" y="108"/>
                    <a:pt x="187" y="104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6" y="103"/>
                    <a:pt x="186" y="103"/>
                    <a:pt x="186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7" y="103"/>
                    <a:pt x="187" y="103"/>
                    <a:pt x="187" y="103"/>
                  </a:cubicBezTo>
                  <a:cubicBezTo>
                    <a:pt x="188" y="94"/>
                    <a:pt x="188" y="94"/>
                    <a:pt x="188" y="94"/>
                  </a:cubicBezTo>
                  <a:cubicBezTo>
                    <a:pt x="188" y="91"/>
                    <a:pt x="189" y="89"/>
                    <a:pt x="191" y="87"/>
                  </a:cubicBezTo>
                  <a:cubicBezTo>
                    <a:pt x="190" y="80"/>
                    <a:pt x="190" y="80"/>
                    <a:pt x="190" y="80"/>
                  </a:cubicBezTo>
                  <a:cubicBezTo>
                    <a:pt x="190" y="79"/>
                    <a:pt x="189" y="78"/>
                    <a:pt x="187" y="78"/>
                  </a:cubicBezTo>
                  <a:cubicBezTo>
                    <a:pt x="174" y="83"/>
                    <a:pt x="174" y="83"/>
                    <a:pt x="174" y="83"/>
                  </a:cubicBezTo>
                  <a:cubicBezTo>
                    <a:pt x="175" y="70"/>
                    <a:pt x="175" y="70"/>
                    <a:pt x="175" y="70"/>
                  </a:cubicBezTo>
                  <a:cubicBezTo>
                    <a:pt x="176" y="68"/>
                    <a:pt x="180" y="64"/>
                    <a:pt x="187" y="60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1"/>
                    <a:pt x="184" y="38"/>
                    <a:pt x="187" y="34"/>
                  </a:cubicBezTo>
                  <a:cubicBezTo>
                    <a:pt x="186" y="32"/>
                    <a:pt x="186" y="32"/>
                    <a:pt x="186" y="32"/>
                  </a:cubicBezTo>
                  <a:cubicBezTo>
                    <a:pt x="182" y="32"/>
                    <a:pt x="182" y="32"/>
                    <a:pt x="182" y="32"/>
                  </a:cubicBezTo>
                  <a:cubicBezTo>
                    <a:pt x="181" y="32"/>
                    <a:pt x="181" y="32"/>
                    <a:pt x="181" y="32"/>
                  </a:cubicBezTo>
                  <a:cubicBezTo>
                    <a:pt x="179" y="38"/>
                    <a:pt x="179" y="38"/>
                    <a:pt x="179" y="38"/>
                  </a:cubicBezTo>
                  <a:cubicBezTo>
                    <a:pt x="178" y="40"/>
                    <a:pt x="176" y="41"/>
                    <a:pt x="174" y="41"/>
                  </a:cubicBezTo>
                  <a:cubicBezTo>
                    <a:pt x="174" y="41"/>
                    <a:pt x="174" y="41"/>
                    <a:pt x="174" y="41"/>
                  </a:cubicBezTo>
                  <a:cubicBezTo>
                    <a:pt x="170" y="38"/>
                    <a:pt x="170" y="38"/>
                    <a:pt x="170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8"/>
                    <a:pt x="169" y="38"/>
                    <a:pt x="169" y="38"/>
                  </a:cubicBezTo>
                  <a:cubicBezTo>
                    <a:pt x="169" y="37"/>
                    <a:pt x="169" y="37"/>
                    <a:pt x="169" y="37"/>
                  </a:cubicBezTo>
                  <a:cubicBezTo>
                    <a:pt x="168" y="34"/>
                    <a:pt x="168" y="34"/>
                    <a:pt x="168" y="34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0"/>
                    <a:pt x="167" y="30"/>
                    <a:pt x="167" y="30"/>
                  </a:cubicBezTo>
                  <a:cubicBezTo>
                    <a:pt x="167" y="31"/>
                    <a:pt x="167" y="31"/>
                    <a:pt x="167" y="31"/>
                  </a:cubicBezTo>
                  <a:cubicBezTo>
                    <a:pt x="166" y="32"/>
                    <a:pt x="166" y="32"/>
                    <a:pt x="166" y="32"/>
                  </a:cubicBezTo>
                  <a:cubicBezTo>
                    <a:pt x="159" y="32"/>
                    <a:pt x="159" y="32"/>
                    <a:pt x="159" y="32"/>
                  </a:cubicBezTo>
                  <a:cubicBezTo>
                    <a:pt x="158" y="30"/>
                    <a:pt x="158" y="30"/>
                    <a:pt x="158" y="30"/>
                  </a:cubicBezTo>
                  <a:cubicBezTo>
                    <a:pt x="157" y="26"/>
                    <a:pt x="157" y="26"/>
                    <a:pt x="157" y="26"/>
                  </a:cubicBezTo>
                  <a:cubicBezTo>
                    <a:pt x="157" y="20"/>
                    <a:pt x="157" y="20"/>
                    <a:pt x="157" y="20"/>
                  </a:cubicBezTo>
                  <a:cubicBezTo>
                    <a:pt x="153" y="12"/>
                    <a:pt x="153" y="12"/>
                    <a:pt x="153" y="12"/>
                  </a:cubicBezTo>
                  <a:cubicBezTo>
                    <a:pt x="153" y="6"/>
                    <a:pt x="153" y="6"/>
                    <a:pt x="153" y="6"/>
                  </a:cubicBezTo>
                  <a:lnTo>
                    <a:pt x="151" y="3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55" name="Freeform 15">
              <a:extLst>
                <a:ext uri="{FF2B5EF4-FFF2-40B4-BE49-F238E27FC236}">
                  <a16:creationId xmlns:a16="http://schemas.microsoft.com/office/drawing/2014/main" id="{D31039C9-0CF0-49E2-9B15-276EA9FB0048}"/>
                </a:ext>
              </a:extLst>
            </p:cNvPr>
            <p:cNvSpPr/>
            <p:nvPr/>
          </p:nvSpPr>
          <p:spPr bwMode="auto">
            <a:xfrm>
              <a:off x="5937673" y="4750514"/>
              <a:ext cx="716523" cy="545577"/>
            </a:xfrm>
            <a:custGeom>
              <a:avLst/>
              <a:gdLst>
                <a:gd name="T0" fmla="*/ 202 w 250"/>
                <a:gd name="T1" fmla="*/ 6 h 192"/>
                <a:gd name="T2" fmla="*/ 188 w 250"/>
                <a:gd name="T3" fmla="*/ 18 h 192"/>
                <a:gd name="T4" fmla="*/ 172 w 250"/>
                <a:gd name="T5" fmla="*/ 22 h 192"/>
                <a:gd name="T6" fmla="*/ 161 w 250"/>
                <a:gd name="T7" fmla="*/ 21 h 192"/>
                <a:gd name="T8" fmla="*/ 160 w 250"/>
                <a:gd name="T9" fmla="*/ 22 h 192"/>
                <a:gd name="T10" fmla="*/ 147 w 250"/>
                <a:gd name="T11" fmla="*/ 26 h 192"/>
                <a:gd name="T12" fmla="*/ 136 w 250"/>
                <a:gd name="T13" fmla="*/ 32 h 192"/>
                <a:gd name="T14" fmla="*/ 126 w 250"/>
                <a:gd name="T15" fmla="*/ 40 h 192"/>
                <a:gd name="T16" fmla="*/ 120 w 250"/>
                <a:gd name="T17" fmla="*/ 48 h 192"/>
                <a:gd name="T18" fmla="*/ 118 w 250"/>
                <a:gd name="T19" fmla="*/ 52 h 192"/>
                <a:gd name="T20" fmla="*/ 102 w 250"/>
                <a:gd name="T21" fmla="*/ 48 h 192"/>
                <a:gd name="T22" fmla="*/ 84 w 250"/>
                <a:gd name="T23" fmla="*/ 40 h 192"/>
                <a:gd name="T24" fmla="*/ 80 w 250"/>
                <a:gd name="T25" fmla="*/ 46 h 192"/>
                <a:gd name="T26" fmla="*/ 74 w 250"/>
                <a:gd name="T27" fmla="*/ 51 h 192"/>
                <a:gd name="T28" fmla="*/ 62 w 250"/>
                <a:gd name="T29" fmla="*/ 58 h 192"/>
                <a:gd name="T30" fmla="*/ 51 w 250"/>
                <a:gd name="T31" fmla="*/ 68 h 192"/>
                <a:gd name="T32" fmla="*/ 22 w 250"/>
                <a:gd name="T33" fmla="*/ 63 h 192"/>
                <a:gd name="T34" fmla="*/ 9 w 250"/>
                <a:gd name="T35" fmla="*/ 65 h 192"/>
                <a:gd name="T36" fmla="*/ 0 w 250"/>
                <a:gd name="T37" fmla="*/ 69 h 192"/>
                <a:gd name="T38" fmla="*/ 2 w 250"/>
                <a:gd name="T39" fmla="*/ 79 h 192"/>
                <a:gd name="T40" fmla="*/ 20 w 250"/>
                <a:gd name="T41" fmla="*/ 80 h 192"/>
                <a:gd name="T42" fmla="*/ 23 w 250"/>
                <a:gd name="T43" fmla="*/ 94 h 192"/>
                <a:gd name="T44" fmla="*/ 38 w 250"/>
                <a:gd name="T45" fmla="*/ 92 h 192"/>
                <a:gd name="T46" fmla="*/ 50 w 250"/>
                <a:gd name="T47" fmla="*/ 90 h 192"/>
                <a:gd name="T48" fmla="*/ 53 w 250"/>
                <a:gd name="T49" fmla="*/ 108 h 192"/>
                <a:gd name="T50" fmla="*/ 46 w 250"/>
                <a:gd name="T51" fmla="*/ 117 h 192"/>
                <a:gd name="T52" fmla="*/ 34 w 250"/>
                <a:gd name="T53" fmla="*/ 124 h 192"/>
                <a:gd name="T54" fmla="*/ 53 w 250"/>
                <a:gd name="T55" fmla="*/ 129 h 192"/>
                <a:gd name="T56" fmla="*/ 60 w 250"/>
                <a:gd name="T57" fmla="*/ 133 h 192"/>
                <a:gd name="T58" fmla="*/ 76 w 250"/>
                <a:gd name="T59" fmla="*/ 142 h 192"/>
                <a:gd name="T60" fmla="*/ 70 w 250"/>
                <a:gd name="T61" fmla="*/ 150 h 192"/>
                <a:gd name="T62" fmla="*/ 97 w 250"/>
                <a:gd name="T63" fmla="*/ 179 h 192"/>
                <a:gd name="T64" fmla="*/ 107 w 250"/>
                <a:gd name="T65" fmla="*/ 174 h 192"/>
                <a:gd name="T66" fmla="*/ 122 w 250"/>
                <a:gd name="T67" fmla="*/ 185 h 192"/>
                <a:gd name="T68" fmla="*/ 127 w 250"/>
                <a:gd name="T69" fmla="*/ 180 h 192"/>
                <a:gd name="T70" fmla="*/ 135 w 250"/>
                <a:gd name="T71" fmla="*/ 181 h 192"/>
                <a:gd name="T72" fmla="*/ 154 w 250"/>
                <a:gd name="T73" fmla="*/ 185 h 192"/>
                <a:gd name="T74" fmla="*/ 156 w 250"/>
                <a:gd name="T75" fmla="*/ 186 h 192"/>
                <a:gd name="T76" fmla="*/ 173 w 250"/>
                <a:gd name="T77" fmla="*/ 173 h 192"/>
                <a:gd name="T78" fmla="*/ 178 w 250"/>
                <a:gd name="T79" fmla="*/ 179 h 192"/>
                <a:gd name="T80" fmla="*/ 182 w 250"/>
                <a:gd name="T81" fmla="*/ 170 h 192"/>
                <a:gd name="T82" fmla="*/ 198 w 250"/>
                <a:gd name="T83" fmla="*/ 153 h 192"/>
                <a:gd name="T84" fmla="*/ 207 w 250"/>
                <a:gd name="T85" fmla="*/ 154 h 192"/>
                <a:gd name="T86" fmla="*/ 205 w 250"/>
                <a:gd name="T87" fmla="*/ 143 h 192"/>
                <a:gd name="T88" fmla="*/ 207 w 250"/>
                <a:gd name="T89" fmla="*/ 138 h 192"/>
                <a:gd name="T90" fmla="*/ 228 w 250"/>
                <a:gd name="T91" fmla="*/ 126 h 192"/>
                <a:gd name="T92" fmla="*/ 228 w 250"/>
                <a:gd name="T93" fmla="*/ 115 h 192"/>
                <a:gd name="T94" fmla="*/ 232 w 250"/>
                <a:gd name="T95" fmla="*/ 105 h 192"/>
                <a:gd name="T96" fmla="*/ 239 w 250"/>
                <a:gd name="T97" fmla="*/ 90 h 192"/>
                <a:gd name="T98" fmla="*/ 248 w 250"/>
                <a:gd name="T99" fmla="*/ 78 h 192"/>
                <a:gd name="T100" fmla="*/ 248 w 250"/>
                <a:gd name="T101" fmla="*/ 67 h 192"/>
                <a:gd name="T102" fmla="*/ 248 w 250"/>
                <a:gd name="T103" fmla="*/ 60 h 192"/>
                <a:gd name="T104" fmla="*/ 226 w 250"/>
                <a:gd name="T105" fmla="*/ 61 h 192"/>
                <a:gd name="T106" fmla="*/ 221 w 250"/>
                <a:gd name="T107" fmla="*/ 51 h 192"/>
                <a:gd name="T108" fmla="*/ 210 w 250"/>
                <a:gd name="T109" fmla="*/ 51 h 192"/>
                <a:gd name="T110" fmla="*/ 222 w 250"/>
                <a:gd name="T111" fmla="*/ 29 h 192"/>
                <a:gd name="T112" fmla="*/ 220 w 250"/>
                <a:gd name="T113" fmla="*/ 14 h 192"/>
                <a:gd name="T114" fmla="*/ 217 w 250"/>
                <a:gd name="T115" fmla="*/ 0 h 192"/>
                <a:gd name="T116" fmla="*/ 208 w 250"/>
                <a:gd name="T117" fmla="*/ 5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50" h="192">
                  <a:moveTo>
                    <a:pt x="200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2" y="6"/>
                    <a:pt x="202" y="6"/>
                    <a:pt x="202" y="6"/>
                  </a:cubicBezTo>
                  <a:cubicBezTo>
                    <a:pt x="196" y="14"/>
                    <a:pt x="196" y="14"/>
                    <a:pt x="196" y="14"/>
                  </a:cubicBezTo>
                  <a:cubicBezTo>
                    <a:pt x="194" y="16"/>
                    <a:pt x="192" y="18"/>
                    <a:pt x="188" y="18"/>
                  </a:cubicBezTo>
                  <a:cubicBezTo>
                    <a:pt x="188" y="18"/>
                    <a:pt x="188" y="18"/>
                    <a:pt x="188" y="18"/>
                  </a:cubicBezTo>
                  <a:cubicBezTo>
                    <a:pt x="184" y="16"/>
                    <a:pt x="184" y="16"/>
                    <a:pt x="184" y="16"/>
                  </a:cubicBezTo>
                  <a:cubicBezTo>
                    <a:pt x="180" y="16"/>
                    <a:pt x="180" y="16"/>
                    <a:pt x="180" y="16"/>
                  </a:cubicBezTo>
                  <a:cubicBezTo>
                    <a:pt x="172" y="22"/>
                    <a:pt x="172" y="22"/>
                    <a:pt x="172" y="22"/>
                  </a:cubicBezTo>
                  <a:cubicBezTo>
                    <a:pt x="170" y="23"/>
                    <a:pt x="167" y="21"/>
                    <a:pt x="164" y="16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1" y="21"/>
                    <a:pt x="161" y="21"/>
                    <a:pt x="161" y="21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60" y="22"/>
                    <a:pt x="160" y="22"/>
                    <a:pt x="160" y="22"/>
                  </a:cubicBezTo>
                  <a:cubicBezTo>
                    <a:pt x="158" y="24"/>
                    <a:pt x="158" y="24"/>
                    <a:pt x="158" y="24"/>
                  </a:cubicBezTo>
                  <a:cubicBezTo>
                    <a:pt x="152" y="24"/>
                    <a:pt x="152" y="24"/>
                    <a:pt x="152" y="24"/>
                  </a:cubicBezTo>
                  <a:cubicBezTo>
                    <a:pt x="147" y="26"/>
                    <a:pt x="147" y="26"/>
                    <a:pt x="147" y="26"/>
                  </a:cubicBezTo>
                  <a:cubicBezTo>
                    <a:pt x="141" y="31"/>
                    <a:pt x="141" y="31"/>
                    <a:pt x="141" y="31"/>
                  </a:cubicBezTo>
                  <a:cubicBezTo>
                    <a:pt x="139" y="31"/>
                    <a:pt x="139" y="31"/>
                    <a:pt x="139" y="31"/>
                  </a:cubicBezTo>
                  <a:cubicBezTo>
                    <a:pt x="136" y="32"/>
                    <a:pt x="136" y="32"/>
                    <a:pt x="136" y="32"/>
                  </a:cubicBezTo>
                  <a:cubicBezTo>
                    <a:pt x="134" y="34"/>
                    <a:pt x="134" y="36"/>
                    <a:pt x="135" y="38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26" y="40"/>
                    <a:pt x="126" y="40"/>
                    <a:pt x="126" y="40"/>
                  </a:cubicBezTo>
                  <a:cubicBezTo>
                    <a:pt x="120" y="45"/>
                    <a:pt x="120" y="45"/>
                    <a:pt x="120" y="45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1"/>
                    <a:pt x="118" y="51"/>
                    <a:pt x="118" y="51"/>
                  </a:cubicBezTo>
                  <a:cubicBezTo>
                    <a:pt x="118" y="52"/>
                    <a:pt x="118" y="52"/>
                    <a:pt x="118" y="52"/>
                  </a:cubicBezTo>
                  <a:cubicBezTo>
                    <a:pt x="112" y="52"/>
                    <a:pt x="112" y="52"/>
                    <a:pt x="112" y="52"/>
                  </a:cubicBezTo>
                  <a:cubicBezTo>
                    <a:pt x="105" y="49"/>
                    <a:pt x="105" y="49"/>
                    <a:pt x="105" y="49"/>
                  </a:cubicBezTo>
                  <a:cubicBezTo>
                    <a:pt x="102" y="48"/>
                    <a:pt x="102" y="48"/>
                    <a:pt x="102" y="48"/>
                  </a:cubicBezTo>
                  <a:cubicBezTo>
                    <a:pt x="97" y="49"/>
                    <a:pt x="97" y="49"/>
                    <a:pt x="97" y="49"/>
                  </a:cubicBezTo>
                  <a:cubicBezTo>
                    <a:pt x="94" y="49"/>
                    <a:pt x="92" y="46"/>
                    <a:pt x="89" y="42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80" y="46"/>
                    <a:pt x="80" y="46"/>
                    <a:pt x="80" y="46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4" y="51"/>
                    <a:pt x="74" y="51"/>
                    <a:pt x="74" y="51"/>
                  </a:cubicBezTo>
                  <a:cubicBezTo>
                    <a:pt x="73" y="51"/>
                    <a:pt x="73" y="51"/>
                    <a:pt x="73" y="51"/>
                  </a:cubicBezTo>
                  <a:cubicBezTo>
                    <a:pt x="69" y="52"/>
                    <a:pt x="69" y="52"/>
                    <a:pt x="69" y="52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56" y="61"/>
                    <a:pt x="56" y="61"/>
                    <a:pt x="56" y="61"/>
                  </a:cubicBezTo>
                  <a:cubicBezTo>
                    <a:pt x="51" y="68"/>
                    <a:pt x="51" y="68"/>
                    <a:pt x="51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35" y="68"/>
                    <a:pt x="35" y="68"/>
                    <a:pt x="35" y="68"/>
                  </a:cubicBezTo>
                  <a:cubicBezTo>
                    <a:pt x="22" y="63"/>
                    <a:pt x="22" y="63"/>
                    <a:pt x="22" y="63"/>
                  </a:cubicBezTo>
                  <a:cubicBezTo>
                    <a:pt x="16" y="62"/>
                    <a:pt x="16" y="62"/>
                    <a:pt x="16" y="62"/>
                  </a:cubicBezTo>
                  <a:cubicBezTo>
                    <a:pt x="10" y="65"/>
                    <a:pt x="10" y="65"/>
                    <a:pt x="10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5" y="67"/>
                    <a:pt x="5" y="67"/>
                    <a:pt x="5" y="67"/>
                  </a:cubicBezTo>
                  <a:cubicBezTo>
                    <a:pt x="3" y="68"/>
                    <a:pt x="2" y="69"/>
                    <a:pt x="0" y="69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3" y="76"/>
                    <a:pt x="16" y="77"/>
                    <a:pt x="20" y="79"/>
                  </a:cubicBezTo>
                  <a:cubicBezTo>
                    <a:pt x="20" y="80"/>
                    <a:pt x="20" y="80"/>
                    <a:pt x="20" y="80"/>
                  </a:cubicBezTo>
                  <a:cubicBezTo>
                    <a:pt x="21" y="80"/>
                    <a:pt x="21" y="80"/>
                    <a:pt x="21" y="80"/>
                  </a:cubicBezTo>
                  <a:cubicBezTo>
                    <a:pt x="21" y="94"/>
                    <a:pt x="21" y="94"/>
                    <a:pt x="21" y="94"/>
                  </a:cubicBezTo>
                  <a:cubicBezTo>
                    <a:pt x="23" y="94"/>
                    <a:pt x="23" y="94"/>
                    <a:pt x="23" y="94"/>
                  </a:cubicBezTo>
                  <a:cubicBezTo>
                    <a:pt x="32" y="94"/>
                    <a:pt x="32" y="94"/>
                    <a:pt x="32" y="94"/>
                  </a:cubicBezTo>
                  <a:cubicBezTo>
                    <a:pt x="37" y="93"/>
                    <a:pt x="37" y="93"/>
                    <a:pt x="37" y="93"/>
                  </a:cubicBezTo>
                  <a:cubicBezTo>
                    <a:pt x="38" y="92"/>
                    <a:pt x="38" y="92"/>
                    <a:pt x="38" y="92"/>
                  </a:cubicBezTo>
                  <a:cubicBezTo>
                    <a:pt x="41" y="90"/>
                    <a:pt x="44" y="89"/>
                    <a:pt x="47" y="89"/>
                  </a:cubicBezTo>
                  <a:cubicBezTo>
                    <a:pt x="49" y="88"/>
                    <a:pt x="49" y="88"/>
                    <a:pt x="49" y="88"/>
                  </a:cubicBezTo>
                  <a:cubicBezTo>
                    <a:pt x="50" y="90"/>
                    <a:pt x="50" y="90"/>
                    <a:pt x="50" y="90"/>
                  </a:cubicBezTo>
                  <a:cubicBezTo>
                    <a:pt x="52" y="94"/>
                    <a:pt x="52" y="94"/>
                    <a:pt x="52" y="94"/>
                  </a:cubicBezTo>
                  <a:cubicBezTo>
                    <a:pt x="52" y="95"/>
                    <a:pt x="52" y="95"/>
                    <a:pt x="52" y="95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3" y="109"/>
                    <a:pt x="53" y="109"/>
                    <a:pt x="53" y="109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46" y="117"/>
                    <a:pt x="46" y="117"/>
                    <a:pt x="46" y="117"/>
                  </a:cubicBezTo>
                  <a:cubicBezTo>
                    <a:pt x="37" y="121"/>
                    <a:pt x="37" y="121"/>
                    <a:pt x="37" y="121"/>
                  </a:cubicBezTo>
                  <a:cubicBezTo>
                    <a:pt x="34" y="124"/>
                    <a:pt x="34" y="124"/>
                    <a:pt x="34" y="124"/>
                  </a:cubicBezTo>
                  <a:cubicBezTo>
                    <a:pt x="36" y="127"/>
                    <a:pt x="36" y="127"/>
                    <a:pt x="36" y="127"/>
                  </a:cubicBezTo>
                  <a:cubicBezTo>
                    <a:pt x="53" y="128"/>
                    <a:pt x="53" y="128"/>
                    <a:pt x="53" y="128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3" y="129"/>
                    <a:pt x="53" y="129"/>
                    <a:pt x="53" y="129"/>
                  </a:cubicBezTo>
                  <a:cubicBezTo>
                    <a:pt x="54" y="129"/>
                    <a:pt x="54" y="129"/>
                    <a:pt x="54" y="129"/>
                  </a:cubicBezTo>
                  <a:cubicBezTo>
                    <a:pt x="60" y="133"/>
                    <a:pt x="60" y="133"/>
                    <a:pt x="60" y="133"/>
                  </a:cubicBezTo>
                  <a:cubicBezTo>
                    <a:pt x="76" y="133"/>
                    <a:pt x="76" y="133"/>
                    <a:pt x="76" y="133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76" y="142"/>
                    <a:pt x="76" y="142"/>
                    <a:pt x="76" y="142"/>
                  </a:cubicBezTo>
                  <a:cubicBezTo>
                    <a:pt x="76" y="143"/>
                    <a:pt x="76" y="143"/>
                    <a:pt x="76" y="143"/>
                  </a:cubicBezTo>
                  <a:cubicBezTo>
                    <a:pt x="77" y="143"/>
                    <a:pt x="77" y="143"/>
                    <a:pt x="77" y="143"/>
                  </a:cubicBezTo>
                  <a:cubicBezTo>
                    <a:pt x="70" y="150"/>
                    <a:pt x="70" y="150"/>
                    <a:pt x="70" y="150"/>
                  </a:cubicBezTo>
                  <a:cubicBezTo>
                    <a:pt x="69" y="159"/>
                    <a:pt x="71" y="164"/>
                    <a:pt x="74" y="165"/>
                  </a:cubicBezTo>
                  <a:cubicBezTo>
                    <a:pt x="87" y="172"/>
                    <a:pt x="87" y="172"/>
                    <a:pt x="87" y="172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6" y="175"/>
                    <a:pt x="106" y="175"/>
                    <a:pt x="106" y="175"/>
                  </a:cubicBezTo>
                  <a:cubicBezTo>
                    <a:pt x="106" y="174"/>
                    <a:pt x="106" y="174"/>
                    <a:pt x="106" y="174"/>
                  </a:cubicBezTo>
                  <a:cubicBezTo>
                    <a:pt x="107" y="174"/>
                    <a:pt x="107" y="174"/>
                    <a:pt x="107" y="174"/>
                  </a:cubicBezTo>
                  <a:cubicBezTo>
                    <a:pt x="108" y="174"/>
                    <a:pt x="108" y="174"/>
                    <a:pt x="108" y="174"/>
                  </a:cubicBezTo>
                  <a:cubicBezTo>
                    <a:pt x="120" y="184"/>
                    <a:pt x="120" y="184"/>
                    <a:pt x="120" y="184"/>
                  </a:cubicBezTo>
                  <a:cubicBezTo>
                    <a:pt x="122" y="185"/>
                    <a:pt x="122" y="185"/>
                    <a:pt x="122" y="185"/>
                  </a:cubicBezTo>
                  <a:cubicBezTo>
                    <a:pt x="126" y="181"/>
                    <a:pt x="126" y="181"/>
                    <a:pt x="126" y="181"/>
                  </a:cubicBezTo>
                  <a:cubicBezTo>
                    <a:pt x="126" y="180"/>
                    <a:pt x="126" y="180"/>
                    <a:pt x="126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7" y="180"/>
                    <a:pt x="127" y="180"/>
                    <a:pt x="127" y="180"/>
                  </a:cubicBezTo>
                  <a:cubicBezTo>
                    <a:pt x="128" y="180"/>
                    <a:pt x="128" y="180"/>
                    <a:pt x="128" y="180"/>
                  </a:cubicBezTo>
                  <a:cubicBezTo>
                    <a:pt x="135" y="181"/>
                    <a:pt x="135" y="181"/>
                    <a:pt x="135" y="181"/>
                  </a:cubicBezTo>
                  <a:cubicBezTo>
                    <a:pt x="137" y="168"/>
                    <a:pt x="137" y="168"/>
                    <a:pt x="137" y="168"/>
                  </a:cubicBezTo>
                  <a:cubicBezTo>
                    <a:pt x="146" y="185"/>
                    <a:pt x="146" y="185"/>
                    <a:pt x="146" y="185"/>
                  </a:cubicBezTo>
                  <a:cubicBezTo>
                    <a:pt x="154" y="185"/>
                    <a:pt x="154" y="185"/>
                    <a:pt x="154" y="185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86"/>
                    <a:pt x="156" y="186"/>
                    <a:pt x="156" y="186"/>
                  </a:cubicBezTo>
                  <a:cubicBezTo>
                    <a:pt x="156" y="192"/>
                    <a:pt x="156" y="192"/>
                    <a:pt x="156" y="192"/>
                  </a:cubicBezTo>
                  <a:cubicBezTo>
                    <a:pt x="160" y="191"/>
                    <a:pt x="160" y="191"/>
                    <a:pt x="160" y="191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8" y="182"/>
                    <a:pt x="178" y="182"/>
                    <a:pt x="178" y="182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9"/>
                    <a:pt x="178" y="179"/>
                    <a:pt x="178" y="179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78" y="178"/>
                    <a:pt x="178" y="178"/>
                    <a:pt x="178" y="178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86" y="164"/>
                    <a:pt x="186" y="164"/>
                    <a:pt x="186" y="164"/>
                  </a:cubicBezTo>
                  <a:cubicBezTo>
                    <a:pt x="196" y="164"/>
                    <a:pt x="196" y="164"/>
                    <a:pt x="196" y="164"/>
                  </a:cubicBezTo>
                  <a:cubicBezTo>
                    <a:pt x="198" y="153"/>
                    <a:pt x="198" y="153"/>
                    <a:pt x="198" y="153"/>
                  </a:cubicBezTo>
                  <a:cubicBezTo>
                    <a:pt x="199" y="153"/>
                    <a:pt x="199" y="153"/>
                    <a:pt x="199" y="153"/>
                  </a:cubicBezTo>
                  <a:cubicBezTo>
                    <a:pt x="200" y="153"/>
                    <a:pt x="200" y="153"/>
                    <a:pt x="200" y="153"/>
                  </a:cubicBezTo>
                  <a:cubicBezTo>
                    <a:pt x="207" y="154"/>
                    <a:pt x="207" y="154"/>
                    <a:pt x="207" y="154"/>
                  </a:cubicBezTo>
                  <a:cubicBezTo>
                    <a:pt x="208" y="150"/>
                    <a:pt x="208" y="150"/>
                    <a:pt x="208" y="150"/>
                  </a:cubicBezTo>
                  <a:cubicBezTo>
                    <a:pt x="205" y="144"/>
                    <a:pt x="205" y="144"/>
                    <a:pt x="205" y="144"/>
                  </a:cubicBezTo>
                  <a:cubicBezTo>
                    <a:pt x="205" y="143"/>
                    <a:pt x="205" y="143"/>
                    <a:pt x="205" y="143"/>
                  </a:cubicBezTo>
                  <a:cubicBezTo>
                    <a:pt x="207" y="139"/>
                    <a:pt x="207" y="139"/>
                    <a:pt x="207" y="139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7" y="138"/>
                    <a:pt x="207" y="138"/>
                    <a:pt x="207" y="138"/>
                  </a:cubicBezTo>
                  <a:cubicBezTo>
                    <a:pt x="208" y="138"/>
                    <a:pt x="208" y="138"/>
                    <a:pt x="208" y="138"/>
                  </a:cubicBezTo>
                  <a:cubicBezTo>
                    <a:pt x="208" y="137"/>
                    <a:pt x="208" y="137"/>
                    <a:pt x="208" y="137"/>
                  </a:cubicBezTo>
                  <a:cubicBezTo>
                    <a:pt x="228" y="126"/>
                    <a:pt x="228" y="126"/>
                    <a:pt x="228" y="126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28" y="115"/>
                    <a:pt x="228" y="115"/>
                    <a:pt x="228" y="115"/>
                  </a:cubicBezTo>
                  <a:cubicBezTo>
                    <a:pt x="232" y="107"/>
                    <a:pt x="232" y="107"/>
                    <a:pt x="232" y="107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39" y="90"/>
                    <a:pt x="239" y="90"/>
                    <a:pt x="239" y="90"/>
                  </a:cubicBezTo>
                  <a:cubicBezTo>
                    <a:pt x="244" y="85"/>
                    <a:pt x="244" y="85"/>
                    <a:pt x="244" y="85"/>
                  </a:cubicBezTo>
                  <a:cubicBezTo>
                    <a:pt x="248" y="79"/>
                    <a:pt x="248" y="79"/>
                    <a:pt x="248" y="79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48" y="78"/>
                    <a:pt x="248" y="78"/>
                    <a:pt x="248" y="78"/>
                  </a:cubicBezTo>
                  <a:cubicBezTo>
                    <a:pt x="250" y="73"/>
                    <a:pt x="250" y="73"/>
                    <a:pt x="250" y="73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7"/>
                    <a:pt x="248" y="67"/>
                    <a:pt x="248" y="67"/>
                  </a:cubicBezTo>
                  <a:cubicBezTo>
                    <a:pt x="248" y="60"/>
                    <a:pt x="248" y="60"/>
                    <a:pt x="248" y="60"/>
                  </a:cubicBezTo>
                  <a:cubicBezTo>
                    <a:pt x="244" y="60"/>
                    <a:pt x="244" y="60"/>
                    <a:pt x="244" y="60"/>
                  </a:cubicBezTo>
                  <a:cubicBezTo>
                    <a:pt x="238" y="63"/>
                    <a:pt x="238" y="63"/>
                    <a:pt x="238" y="63"/>
                  </a:cubicBezTo>
                  <a:cubicBezTo>
                    <a:pt x="236" y="65"/>
                    <a:pt x="232" y="64"/>
                    <a:pt x="226" y="61"/>
                  </a:cubicBezTo>
                  <a:cubicBezTo>
                    <a:pt x="224" y="60"/>
                    <a:pt x="224" y="56"/>
                    <a:pt x="226" y="50"/>
                  </a:cubicBezTo>
                  <a:cubicBezTo>
                    <a:pt x="222" y="49"/>
                    <a:pt x="222" y="49"/>
                    <a:pt x="222" y="49"/>
                  </a:cubicBezTo>
                  <a:cubicBezTo>
                    <a:pt x="221" y="51"/>
                    <a:pt x="221" y="51"/>
                    <a:pt x="221" y="51"/>
                  </a:cubicBezTo>
                  <a:cubicBezTo>
                    <a:pt x="217" y="55"/>
                    <a:pt x="214" y="58"/>
                    <a:pt x="214" y="58"/>
                  </a:cubicBezTo>
                  <a:cubicBezTo>
                    <a:pt x="213" y="58"/>
                    <a:pt x="212" y="58"/>
                    <a:pt x="212" y="57"/>
                  </a:cubicBezTo>
                  <a:cubicBezTo>
                    <a:pt x="211" y="56"/>
                    <a:pt x="210" y="54"/>
                    <a:pt x="210" y="51"/>
                  </a:cubicBezTo>
                  <a:cubicBezTo>
                    <a:pt x="210" y="47"/>
                    <a:pt x="210" y="45"/>
                    <a:pt x="212" y="44"/>
                  </a:cubicBezTo>
                  <a:cubicBezTo>
                    <a:pt x="212" y="43"/>
                    <a:pt x="213" y="42"/>
                    <a:pt x="214" y="43"/>
                  </a:cubicBezTo>
                  <a:cubicBezTo>
                    <a:pt x="222" y="29"/>
                    <a:pt x="222" y="29"/>
                    <a:pt x="222" y="29"/>
                  </a:cubicBezTo>
                  <a:cubicBezTo>
                    <a:pt x="224" y="24"/>
                    <a:pt x="224" y="24"/>
                    <a:pt x="224" y="24"/>
                  </a:cubicBezTo>
                  <a:cubicBezTo>
                    <a:pt x="225" y="18"/>
                    <a:pt x="225" y="18"/>
                    <a:pt x="225" y="18"/>
                  </a:cubicBezTo>
                  <a:cubicBezTo>
                    <a:pt x="220" y="14"/>
                    <a:pt x="220" y="14"/>
                    <a:pt x="220" y="14"/>
                  </a:cubicBezTo>
                  <a:cubicBezTo>
                    <a:pt x="219" y="13"/>
                    <a:pt x="219" y="10"/>
                    <a:pt x="220" y="6"/>
                  </a:cubicBezTo>
                  <a:cubicBezTo>
                    <a:pt x="220" y="4"/>
                    <a:pt x="220" y="4"/>
                    <a:pt x="220" y="4"/>
                  </a:cubicBezTo>
                  <a:cubicBezTo>
                    <a:pt x="220" y="3"/>
                    <a:pt x="219" y="1"/>
                    <a:pt x="217" y="0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16" y="1"/>
                    <a:pt x="216" y="1"/>
                    <a:pt x="216" y="1"/>
                  </a:cubicBezTo>
                  <a:cubicBezTo>
                    <a:pt x="215" y="4"/>
                    <a:pt x="212" y="6"/>
                    <a:pt x="208" y="5"/>
                  </a:cubicBezTo>
                  <a:cubicBezTo>
                    <a:pt x="206" y="4"/>
                    <a:pt x="203" y="4"/>
                    <a:pt x="200" y="5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56" name="Freeform 16">
              <a:extLst>
                <a:ext uri="{FF2B5EF4-FFF2-40B4-BE49-F238E27FC236}">
                  <a16:creationId xmlns:a16="http://schemas.microsoft.com/office/drawing/2014/main" id="{239B37D1-D41D-4A45-AC08-BFBE2D3EB55B}"/>
                </a:ext>
              </a:extLst>
            </p:cNvPr>
            <p:cNvSpPr/>
            <p:nvPr/>
          </p:nvSpPr>
          <p:spPr bwMode="auto">
            <a:xfrm>
              <a:off x="6038346" y="4153615"/>
              <a:ext cx="403817" cy="409461"/>
            </a:xfrm>
            <a:custGeom>
              <a:avLst/>
              <a:gdLst>
                <a:gd name="T0" fmla="*/ 134 w 141"/>
                <a:gd name="T1" fmla="*/ 16 h 144"/>
                <a:gd name="T2" fmla="*/ 129 w 141"/>
                <a:gd name="T3" fmla="*/ 15 h 144"/>
                <a:gd name="T4" fmla="*/ 125 w 141"/>
                <a:gd name="T5" fmla="*/ 13 h 144"/>
                <a:gd name="T6" fmla="*/ 117 w 141"/>
                <a:gd name="T7" fmla="*/ 14 h 144"/>
                <a:gd name="T8" fmla="*/ 111 w 141"/>
                <a:gd name="T9" fmla="*/ 12 h 144"/>
                <a:gd name="T10" fmla="*/ 110 w 141"/>
                <a:gd name="T11" fmla="*/ 11 h 144"/>
                <a:gd name="T12" fmla="*/ 102 w 141"/>
                <a:gd name="T13" fmla="*/ 2 h 144"/>
                <a:gd name="T14" fmla="*/ 88 w 141"/>
                <a:gd name="T15" fmla="*/ 8 h 144"/>
                <a:gd name="T16" fmla="*/ 86 w 141"/>
                <a:gd name="T17" fmla="*/ 20 h 144"/>
                <a:gd name="T18" fmla="*/ 81 w 141"/>
                <a:gd name="T19" fmla="*/ 30 h 144"/>
                <a:gd name="T20" fmla="*/ 72 w 141"/>
                <a:gd name="T21" fmla="*/ 43 h 144"/>
                <a:gd name="T22" fmla="*/ 57 w 141"/>
                <a:gd name="T23" fmla="*/ 59 h 144"/>
                <a:gd name="T24" fmla="*/ 43 w 141"/>
                <a:gd name="T25" fmla="*/ 73 h 144"/>
                <a:gd name="T26" fmla="*/ 36 w 141"/>
                <a:gd name="T27" fmla="*/ 82 h 144"/>
                <a:gd name="T28" fmla="*/ 0 w 141"/>
                <a:gd name="T29" fmla="*/ 84 h 144"/>
                <a:gd name="T30" fmla="*/ 10 w 141"/>
                <a:gd name="T31" fmla="*/ 114 h 144"/>
                <a:gd name="T32" fmla="*/ 16 w 141"/>
                <a:gd name="T33" fmla="*/ 117 h 144"/>
                <a:gd name="T34" fmla="*/ 21 w 141"/>
                <a:gd name="T35" fmla="*/ 131 h 144"/>
                <a:gd name="T36" fmla="*/ 21 w 141"/>
                <a:gd name="T37" fmla="*/ 134 h 144"/>
                <a:gd name="T38" fmla="*/ 31 w 141"/>
                <a:gd name="T39" fmla="*/ 131 h 144"/>
                <a:gd name="T40" fmla="*/ 35 w 141"/>
                <a:gd name="T41" fmla="*/ 133 h 144"/>
                <a:gd name="T42" fmla="*/ 38 w 141"/>
                <a:gd name="T43" fmla="*/ 123 h 144"/>
                <a:gd name="T44" fmla="*/ 55 w 141"/>
                <a:gd name="T45" fmla="*/ 116 h 144"/>
                <a:gd name="T46" fmla="*/ 56 w 141"/>
                <a:gd name="T47" fmla="*/ 106 h 144"/>
                <a:gd name="T48" fmla="*/ 60 w 141"/>
                <a:gd name="T49" fmla="*/ 104 h 144"/>
                <a:gd name="T50" fmla="*/ 61 w 141"/>
                <a:gd name="T51" fmla="*/ 104 h 144"/>
                <a:gd name="T52" fmla="*/ 68 w 141"/>
                <a:gd name="T53" fmla="*/ 110 h 144"/>
                <a:gd name="T54" fmla="*/ 70 w 141"/>
                <a:gd name="T55" fmla="*/ 116 h 144"/>
                <a:gd name="T56" fmla="*/ 75 w 141"/>
                <a:gd name="T57" fmla="*/ 109 h 144"/>
                <a:gd name="T58" fmla="*/ 81 w 141"/>
                <a:gd name="T59" fmla="*/ 106 h 144"/>
                <a:gd name="T60" fmla="*/ 87 w 141"/>
                <a:gd name="T61" fmla="*/ 107 h 144"/>
                <a:gd name="T62" fmla="*/ 90 w 141"/>
                <a:gd name="T63" fmla="*/ 119 h 144"/>
                <a:gd name="T64" fmla="*/ 94 w 141"/>
                <a:gd name="T65" fmla="*/ 127 h 144"/>
                <a:gd name="T66" fmla="*/ 97 w 141"/>
                <a:gd name="T67" fmla="*/ 135 h 144"/>
                <a:gd name="T68" fmla="*/ 103 w 141"/>
                <a:gd name="T69" fmla="*/ 135 h 144"/>
                <a:gd name="T70" fmla="*/ 104 w 141"/>
                <a:gd name="T71" fmla="*/ 136 h 144"/>
                <a:gd name="T72" fmla="*/ 108 w 141"/>
                <a:gd name="T73" fmla="*/ 144 h 144"/>
                <a:gd name="T74" fmla="*/ 110 w 141"/>
                <a:gd name="T75" fmla="*/ 138 h 144"/>
                <a:gd name="T76" fmla="*/ 111 w 141"/>
                <a:gd name="T77" fmla="*/ 137 h 144"/>
                <a:gd name="T78" fmla="*/ 115 w 141"/>
                <a:gd name="T79" fmla="*/ 135 h 144"/>
                <a:gd name="T80" fmla="*/ 117 w 141"/>
                <a:gd name="T81" fmla="*/ 132 h 144"/>
                <a:gd name="T82" fmla="*/ 93 w 141"/>
                <a:gd name="T83" fmla="*/ 84 h 144"/>
                <a:gd name="T84" fmla="*/ 87 w 141"/>
                <a:gd name="T85" fmla="*/ 65 h 144"/>
                <a:gd name="T86" fmla="*/ 87 w 141"/>
                <a:gd name="T87" fmla="*/ 64 h 144"/>
                <a:gd name="T88" fmla="*/ 91 w 141"/>
                <a:gd name="T89" fmla="*/ 53 h 144"/>
                <a:gd name="T90" fmla="*/ 130 w 141"/>
                <a:gd name="T91" fmla="*/ 44 h 144"/>
                <a:gd name="T92" fmla="*/ 139 w 141"/>
                <a:gd name="T93" fmla="*/ 38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41" h="144">
                  <a:moveTo>
                    <a:pt x="141" y="29"/>
                  </a:moveTo>
                  <a:cubicBezTo>
                    <a:pt x="139" y="23"/>
                    <a:pt x="139" y="23"/>
                    <a:pt x="139" y="23"/>
                  </a:cubicBezTo>
                  <a:cubicBezTo>
                    <a:pt x="134" y="16"/>
                    <a:pt x="134" y="16"/>
                    <a:pt x="134" y="16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9" y="15"/>
                    <a:pt x="129" y="15"/>
                    <a:pt x="129" y="15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5" y="13"/>
                    <a:pt x="125" y="13"/>
                    <a:pt x="125" y="13"/>
                  </a:cubicBezTo>
                  <a:cubicBezTo>
                    <a:pt x="124" y="13"/>
                    <a:pt x="124" y="13"/>
                    <a:pt x="124" y="13"/>
                  </a:cubicBezTo>
                  <a:cubicBezTo>
                    <a:pt x="122" y="13"/>
                    <a:pt x="122" y="13"/>
                    <a:pt x="122" y="13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7" y="14"/>
                    <a:pt x="117" y="14"/>
                    <a:pt x="117" y="14"/>
                  </a:cubicBezTo>
                  <a:cubicBezTo>
                    <a:pt x="116" y="14"/>
                    <a:pt x="116" y="14"/>
                    <a:pt x="116" y="14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1" y="11"/>
                    <a:pt x="111" y="11"/>
                    <a:pt x="111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10" y="11"/>
                    <a:pt x="110" y="11"/>
                    <a:pt x="110" y="11"/>
                  </a:cubicBezTo>
                  <a:cubicBezTo>
                    <a:pt x="106" y="7"/>
                    <a:pt x="106" y="7"/>
                    <a:pt x="106" y="7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3" y="4"/>
                    <a:pt x="93" y="4"/>
                    <a:pt x="93" y="4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6" y="20"/>
                    <a:pt x="86" y="20"/>
                    <a:pt x="86" y="20"/>
                  </a:cubicBezTo>
                  <a:cubicBezTo>
                    <a:pt x="81" y="29"/>
                    <a:pt x="81" y="29"/>
                    <a:pt x="81" y="29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81" y="30"/>
                    <a:pt x="81" y="30"/>
                    <a:pt x="81" y="30"/>
                  </a:cubicBezTo>
                  <a:cubicBezTo>
                    <a:pt x="77" y="34"/>
                    <a:pt x="77" y="34"/>
                    <a:pt x="77" y="34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2" y="43"/>
                    <a:pt x="72" y="43"/>
                    <a:pt x="72" y="43"/>
                  </a:cubicBezTo>
                  <a:cubicBezTo>
                    <a:pt x="71" y="44"/>
                    <a:pt x="71" y="44"/>
                    <a:pt x="71" y="44"/>
                  </a:cubicBezTo>
                  <a:cubicBezTo>
                    <a:pt x="68" y="47"/>
                    <a:pt x="65" y="50"/>
                    <a:pt x="61" y="52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61"/>
                    <a:pt x="53" y="64"/>
                    <a:pt x="47" y="66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43" y="73"/>
                    <a:pt x="43" y="73"/>
                    <a:pt x="43" y="73"/>
                  </a:cubicBezTo>
                  <a:cubicBezTo>
                    <a:pt x="37" y="82"/>
                    <a:pt x="37" y="82"/>
                    <a:pt x="37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6" y="82"/>
                    <a:pt x="36" y="82"/>
                    <a:pt x="36" y="8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3" y="80"/>
                    <a:pt x="3" y="80"/>
                    <a:pt x="3" y="80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" y="104"/>
                    <a:pt x="3" y="104"/>
                    <a:pt x="3" y="104"/>
                  </a:cubicBezTo>
                  <a:cubicBezTo>
                    <a:pt x="10" y="114"/>
                    <a:pt x="10" y="114"/>
                    <a:pt x="10" y="114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5" y="117"/>
                    <a:pt x="15" y="117"/>
                    <a:pt x="15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6" y="117"/>
                    <a:pt x="16" y="117"/>
                    <a:pt x="16" y="117"/>
                  </a:cubicBezTo>
                  <a:cubicBezTo>
                    <a:pt x="19" y="121"/>
                    <a:pt x="21" y="124"/>
                    <a:pt x="21" y="126"/>
                  </a:cubicBezTo>
                  <a:cubicBezTo>
                    <a:pt x="21" y="131"/>
                    <a:pt x="21" y="131"/>
                    <a:pt x="21" y="131"/>
                  </a:cubicBezTo>
                  <a:cubicBezTo>
                    <a:pt x="19" y="133"/>
                    <a:pt x="19" y="133"/>
                    <a:pt x="19" y="133"/>
                  </a:cubicBezTo>
                  <a:cubicBezTo>
                    <a:pt x="20" y="134"/>
                    <a:pt x="20" y="134"/>
                    <a:pt x="20" y="134"/>
                  </a:cubicBezTo>
                  <a:cubicBezTo>
                    <a:pt x="21" y="134"/>
                    <a:pt x="21" y="134"/>
                    <a:pt x="21" y="134"/>
                  </a:cubicBezTo>
                  <a:cubicBezTo>
                    <a:pt x="24" y="129"/>
                    <a:pt x="24" y="129"/>
                    <a:pt x="24" y="129"/>
                  </a:cubicBezTo>
                  <a:cubicBezTo>
                    <a:pt x="25" y="129"/>
                    <a:pt x="25" y="129"/>
                    <a:pt x="25" y="129"/>
                  </a:cubicBezTo>
                  <a:cubicBezTo>
                    <a:pt x="31" y="131"/>
                    <a:pt x="31" y="131"/>
                    <a:pt x="31" y="131"/>
                  </a:cubicBezTo>
                  <a:cubicBezTo>
                    <a:pt x="31" y="133"/>
                    <a:pt x="31" y="133"/>
                    <a:pt x="31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5" y="133"/>
                    <a:pt x="35" y="133"/>
                    <a:pt x="35" y="133"/>
                  </a:cubicBezTo>
                  <a:cubicBezTo>
                    <a:pt x="34" y="131"/>
                    <a:pt x="34" y="131"/>
                    <a:pt x="34" y="131"/>
                  </a:cubicBezTo>
                  <a:cubicBezTo>
                    <a:pt x="33" y="130"/>
                    <a:pt x="33" y="130"/>
                    <a:pt x="33" y="130"/>
                  </a:cubicBezTo>
                  <a:cubicBezTo>
                    <a:pt x="38" y="123"/>
                    <a:pt x="38" y="123"/>
                    <a:pt x="38" y="123"/>
                  </a:cubicBezTo>
                  <a:cubicBezTo>
                    <a:pt x="39" y="121"/>
                    <a:pt x="41" y="120"/>
                    <a:pt x="43" y="121"/>
                  </a:cubicBezTo>
                  <a:cubicBezTo>
                    <a:pt x="51" y="122"/>
                    <a:pt x="51" y="122"/>
                    <a:pt x="51" y="122"/>
                  </a:cubicBezTo>
                  <a:cubicBezTo>
                    <a:pt x="55" y="116"/>
                    <a:pt x="55" y="116"/>
                    <a:pt x="55" y="116"/>
                  </a:cubicBezTo>
                  <a:cubicBezTo>
                    <a:pt x="55" y="112"/>
                    <a:pt x="55" y="112"/>
                    <a:pt x="55" y="112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7" y="106"/>
                    <a:pt x="57" y="106"/>
                    <a:pt x="57" y="106"/>
                  </a:cubicBezTo>
                  <a:cubicBezTo>
                    <a:pt x="57" y="105"/>
                    <a:pt x="57" y="105"/>
                    <a:pt x="57" y="105"/>
                  </a:cubicBezTo>
                  <a:cubicBezTo>
                    <a:pt x="60" y="104"/>
                    <a:pt x="60" y="104"/>
                    <a:pt x="60" y="104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0" y="103"/>
                    <a:pt x="60" y="103"/>
                    <a:pt x="60" y="103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7" y="104"/>
                    <a:pt x="67" y="104"/>
                    <a:pt x="67" y="104"/>
                  </a:cubicBezTo>
                  <a:cubicBezTo>
                    <a:pt x="67" y="105"/>
                    <a:pt x="67" y="105"/>
                    <a:pt x="67" y="105"/>
                  </a:cubicBezTo>
                  <a:cubicBezTo>
                    <a:pt x="68" y="110"/>
                    <a:pt x="68" y="110"/>
                    <a:pt x="68" y="110"/>
                  </a:cubicBezTo>
                  <a:cubicBezTo>
                    <a:pt x="68" y="112"/>
                    <a:pt x="68" y="112"/>
                    <a:pt x="68" y="112"/>
                  </a:cubicBezTo>
                  <a:cubicBezTo>
                    <a:pt x="69" y="116"/>
                    <a:pt x="69" y="116"/>
                    <a:pt x="69" y="116"/>
                  </a:cubicBezTo>
                  <a:cubicBezTo>
                    <a:pt x="70" y="116"/>
                    <a:pt x="70" y="116"/>
                    <a:pt x="70" y="116"/>
                  </a:cubicBezTo>
                  <a:cubicBezTo>
                    <a:pt x="72" y="114"/>
                    <a:pt x="72" y="114"/>
                    <a:pt x="72" y="114"/>
                  </a:cubicBezTo>
                  <a:cubicBezTo>
                    <a:pt x="72" y="113"/>
                    <a:pt x="72" y="113"/>
                    <a:pt x="72" y="113"/>
                  </a:cubicBezTo>
                  <a:cubicBezTo>
                    <a:pt x="75" y="109"/>
                    <a:pt x="75" y="109"/>
                    <a:pt x="75" y="109"/>
                  </a:cubicBezTo>
                  <a:cubicBezTo>
                    <a:pt x="76" y="108"/>
                    <a:pt x="76" y="108"/>
                    <a:pt x="76" y="108"/>
                  </a:cubicBezTo>
                  <a:cubicBezTo>
                    <a:pt x="80" y="106"/>
                    <a:pt x="80" y="106"/>
                    <a:pt x="80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1" y="106"/>
                    <a:pt x="81" y="106"/>
                    <a:pt x="81" y="106"/>
                  </a:cubicBezTo>
                  <a:cubicBezTo>
                    <a:pt x="86" y="107"/>
                    <a:pt x="86" y="107"/>
                    <a:pt x="86" y="107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7" y="108"/>
                    <a:pt x="87" y="108"/>
                    <a:pt x="87" y="108"/>
                  </a:cubicBezTo>
                  <a:cubicBezTo>
                    <a:pt x="90" y="113"/>
                    <a:pt x="90" y="113"/>
                    <a:pt x="90" y="113"/>
                  </a:cubicBezTo>
                  <a:cubicBezTo>
                    <a:pt x="90" y="119"/>
                    <a:pt x="90" y="119"/>
                    <a:pt x="90" y="119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6"/>
                    <a:pt x="94" y="126"/>
                    <a:pt x="94" y="126"/>
                  </a:cubicBezTo>
                  <a:cubicBezTo>
                    <a:pt x="94" y="127"/>
                    <a:pt x="94" y="127"/>
                    <a:pt x="94" y="127"/>
                  </a:cubicBezTo>
                  <a:cubicBezTo>
                    <a:pt x="94" y="133"/>
                    <a:pt x="94" y="133"/>
                    <a:pt x="94" y="133"/>
                  </a:cubicBezTo>
                  <a:cubicBezTo>
                    <a:pt x="95" y="135"/>
                    <a:pt x="95" y="135"/>
                    <a:pt x="95" y="135"/>
                  </a:cubicBezTo>
                  <a:cubicBezTo>
                    <a:pt x="97" y="135"/>
                    <a:pt x="97" y="135"/>
                    <a:pt x="97" y="135"/>
                  </a:cubicBezTo>
                  <a:cubicBezTo>
                    <a:pt x="98" y="133"/>
                    <a:pt x="98" y="133"/>
                    <a:pt x="98" y="133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3" y="135"/>
                    <a:pt x="103" y="135"/>
                    <a:pt x="103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5"/>
                    <a:pt x="104" y="135"/>
                    <a:pt x="104" y="135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4" y="136"/>
                    <a:pt x="104" y="136"/>
                    <a:pt x="104" y="136"/>
                  </a:cubicBezTo>
                  <a:cubicBezTo>
                    <a:pt x="106" y="143"/>
                    <a:pt x="106" y="143"/>
                    <a:pt x="106" y="143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08" y="144"/>
                    <a:pt x="108" y="144"/>
                    <a:pt x="108" y="144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0" y="138"/>
                    <a:pt x="110" y="138"/>
                    <a:pt x="110" y="138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1" y="137"/>
                    <a:pt x="111" y="137"/>
                    <a:pt x="111" y="137"/>
                  </a:cubicBezTo>
                  <a:cubicBezTo>
                    <a:pt x="114" y="136"/>
                    <a:pt x="114" y="136"/>
                    <a:pt x="114" y="136"/>
                  </a:cubicBezTo>
                  <a:cubicBezTo>
                    <a:pt x="115" y="136"/>
                    <a:pt x="115" y="136"/>
                    <a:pt x="115" y="136"/>
                  </a:cubicBezTo>
                  <a:cubicBezTo>
                    <a:pt x="115" y="135"/>
                    <a:pt x="115" y="135"/>
                    <a:pt x="115" y="135"/>
                  </a:cubicBezTo>
                  <a:cubicBezTo>
                    <a:pt x="118" y="135"/>
                    <a:pt x="118" y="135"/>
                    <a:pt x="118" y="135"/>
                  </a:cubicBezTo>
                  <a:cubicBezTo>
                    <a:pt x="117" y="133"/>
                    <a:pt x="117" y="133"/>
                    <a:pt x="117" y="133"/>
                  </a:cubicBezTo>
                  <a:cubicBezTo>
                    <a:pt x="117" y="132"/>
                    <a:pt x="117" y="132"/>
                    <a:pt x="117" y="132"/>
                  </a:cubicBezTo>
                  <a:cubicBezTo>
                    <a:pt x="115" y="114"/>
                    <a:pt x="115" y="114"/>
                    <a:pt x="115" y="114"/>
                  </a:cubicBezTo>
                  <a:cubicBezTo>
                    <a:pt x="108" y="101"/>
                    <a:pt x="108" y="101"/>
                    <a:pt x="108" y="101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3" y="84"/>
                    <a:pt x="93" y="84"/>
                    <a:pt x="93" y="84"/>
                  </a:cubicBezTo>
                  <a:cubicBezTo>
                    <a:pt x="92" y="73"/>
                    <a:pt x="92" y="73"/>
                    <a:pt x="92" y="73"/>
                  </a:cubicBezTo>
                  <a:cubicBezTo>
                    <a:pt x="87" y="65"/>
                    <a:pt x="87" y="65"/>
                    <a:pt x="87" y="65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4"/>
                    <a:pt x="87" y="64"/>
                    <a:pt x="87" y="64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91" y="53"/>
                    <a:pt x="91" y="53"/>
                    <a:pt x="91" y="53"/>
                  </a:cubicBezTo>
                  <a:cubicBezTo>
                    <a:pt x="117" y="51"/>
                    <a:pt x="117" y="51"/>
                    <a:pt x="117" y="51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0" y="44"/>
                    <a:pt x="130" y="44"/>
                    <a:pt x="130" y="44"/>
                  </a:cubicBezTo>
                  <a:cubicBezTo>
                    <a:pt x="131" y="44"/>
                    <a:pt x="131" y="44"/>
                    <a:pt x="131" y="44"/>
                  </a:cubicBezTo>
                  <a:cubicBezTo>
                    <a:pt x="135" y="42"/>
                    <a:pt x="139" y="40"/>
                    <a:pt x="139" y="38"/>
                  </a:cubicBezTo>
                  <a:cubicBezTo>
                    <a:pt x="141" y="36"/>
                    <a:pt x="141" y="33"/>
                    <a:pt x="141" y="29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57" name="Freeform 17">
              <a:extLst>
                <a:ext uri="{FF2B5EF4-FFF2-40B4-BE49-F238E27FC236}">
                  <a16:creationId xmlns:a16="http://schemas.microsoft.com/office/drawing/2014/main" id="{34898A08-DD90-4B31-8FEC-F8DC89655B47}"/>
                </a:ext>
              </a:extLst>
            </p:cNvPr>
            <p:cNvSpPr/>
            <p:nvPr/>
          </p:nvSpPr>
          <p:spPr bwMode="auto">
            <a:xfrm>
              <a:off x="6038347" y="3357565"/>
              <a:ext cx="461183" cy="821714"/>
            </a:xfrm>
            <a:custGeom>
              <a:avLst/>
              <a:gdLst>
                <a:gd name="T0" fmla="*/ 47 w 161"/>
                <a:gd name="T1" fmla="*/ 90 h 289"/>
                <a:gd name="T2" fmla="*/ 61 w 161"/>
                <a:gd name="T3" fmla="*/ 101 h 289"/>
                <a:gd name="T4" fmla="*/ 70 w 161"/>
                <a:gd name="T5" fmla="*/ 108 h 289"/>
                <a:gd name="T6" fmla="*/ 88 w 161"/>
                <a:gd name="T7" fmla="*/ 115 h 289"/>
                <a:gd name="T8" fmla="*/ 88 w 161"/>
                <a:gd name="T9" fmla="*/ 116 h 289"/>
                <a:gd name="T10" fmla="*/ 93 w 161"/>
                <a:gd name="T11" fmla="*/ 124 h 289"/>
                <a:gd name="T12" fmla="*/ 89 w 161"/>
                <a:gd name="T13" fmla="*/ 136 h 289"/>
                <a:gd name="T14" fmla="*/ 88 w 161"/>
                <a:gd name="T15" fmla="*/ 144 h 289"/>
                <a:gd name="T16" fmla="*/ 83 w 161"/>
                <a:gd name="T17" fmla="*/ 158 h 289"/>
                <a:gd name="T18" fmla="*/ 70 w 161"/>
                <a:gd name="T19" fmla="*/ 157 h 289"/>
                <a:gd name="T20" fmla="*/ 56 w 161"/>
                <a:gd name="T21" fmla="*/ 166 h 289"/>
                <a:gd name="T22" fmla="*/ 58 w 161"/>
                <a:gd name="T23" fmla="*/ 177 h 289"/>
                <a:gd name="T24" fmla="*/ 43 w 161"/>
                <a:gd name="T25" fmla="*/ 174 h 289"/>
                <a:gd name="T26" fmla="*/ 31 w 161"/>
                <a:gd name="T27" fmla="*/ 169 h 289"/>
                <a:gd name="T28" fmla="*/ 19 w 161"/>
                <a:gd name="T29" fmla="*/ 197 h 289"/>
                <a:gd name="T30" fmla="*/ 23 w 161"/>
                <a:gd name="T31" fmla="*/ 204 h 289"/>
                <a:gd name="T32" fmla="*/ 26 w 161"/>
                <a:gd name="T33" fmla="*/ 211 h 289"/>
                <a:gd name="T34" fmla="*/ 27 w 161"/>
                <a:gd name="T35" fmla="*/ 222 h 289"/>
                <a:gd name="T36" fmla="*/ 3 w 161"/>
                <a:gd name="T37" fmla="*/ 227 h 289"/>
                <a:gd name="T38" fmla="*/ 3 w 161"/>
                <a:gd name="T39" fmla="*/ 244 h 289"/>
                <a:gd name="T40" fmla="*/ 6 w 161"/>
                <a:gd name="T41" fmla="*/ 254 h 289"/>
                <a:gd name="T42" fmla="*/ 33 w 161"/>
                <a:gd name="T43" fmla="*/ 253 h 289"/>
                <a:gd name="T44" fmla="*/ 43 w 161"/>
                <a:gd name="T45" fmla="*/ 260 h 289"/>
                <a:gd name="T46" fmla="*/ 51 w 161"/>
                <a:gd name="T47" fmla="*/ 266 h 289"/>
                <a:gd name="T48" fmla="*/ 57 w 161"/>
                <a:gd name="T49" fmla="*/ 261 h 289"/>
                <a:gd name="T50" fmla="*/ 76 w 161"/>
                <a:gd name="T51" fmla="*/ 274 h 289"/>
                <a:gd name="T52" fmla="*/ 98 w 161"/>
                <a:gd name="T53" fmla="*/ 275 h 289"/>
                <a:gd name="T54" fmla="*/ 104 w 161"/>
                <a:gd name="T55" fmla="*/ 279 h 289"/>
                <a:gd name="T56" fmla="*/ 104 w 161"/>
                <a:gd name="T57" fmla="*/ 279 h 289"/>
                <a:gd name="T58" fmla="*/ 113 w 161"/>
                <a:gd name="T59" fmla="*/ 288 h 289"/>
                <a:gd name="T60" fmla="*/ 123 w 161"/>
                <a:gd name="T61" fmla="*/ 280 h 289"/>
                <a:gd name="T62" fmla="*/ 120 w 161"/>
                <a:gd name="T63" fmla="*/ 274 h 289"/>
                <a:gd name="T64" fmla="*/ 123 w 161"/>
                <a:gd name="T65" fmla="*/ 258 h 289"/>
                <a:gd name="T66" fmla="*/ 134 w 161"/>
                <a:gd name="T67" fmla="*/ 257 h 289"/>
                <a:gd name="T68" fmla="*/ 121 w 161"/>
                <a:gd name="T69" fmla="*/ 243 h 289"/>
                <a:gd name="T70" fmla="*/ 117 w 161"/>
                <a:gd name="T71" fmla="*/ 238 h 289"/>
                <a:gd name="T72" fmla="*/ 121 w 161"/>
                <a:gd name="T73" fmla="*/ 232 h 289"/>
                <a:gd name="T74" fmla="*/ 151 w 161"/>
                <a:gd name="T75" fmla="*/ 233 h 289"/>
                <a:gd name="T76" fmla="*/ 161 w 161"/>
                <a:gd name="T77" fmla="*/ 232 h 289"/>
                <a:gd name="T78" fmla="*/ 145 w 161"/>
                <a:gd name="T79" fmla="*/ 188 h 289"/>
                <a:gd name="T80" fmla="*/ 137 w 161"/>
                <a:gd name="T81" fmla="*/ 184 h 289"/>
                <a:gd name="T82" fmla="*/ 135 w 161"/>
                <a:gd name="T83" fmla="*/ 172 h 289"/>
                <a:gd name="T84" fmla="*/ 138 w 161"/>
                <a:gd name="T85" fmla="*/ 96 h 289"/>
                <a:gd name="T86" fmla="*/ 139 w 161"/>
                <a:gd name="T87" fmla="*/ 81 h 289"/>
                <a:gd name="T88" fmla="*/ 147 w 161"/>
                <a:gd name="T89" fmla="*/ 68 h 289"/>
                <a:gd name="T90" fmla="*/ 139 w 161"/>
                <a:gd name="T91" fmla="*/ 56 h 289"/>
                <a:gd name="T92" fmla="*/ 138 w 161"/>
                <a:gd name="T93" fmla="*/ 44 h 289"/>
                <a:gd name="T94" fmla="*/ 138 w 161"/>
                <a:gd name="T95" fmla="*/ 43 h 289"/>
                <a:gd name="T96" fmla="*/ 145 w 161"/>
                <a:gd name="T97" fmla="*/ 18 h 289"/>
                <a:gd name="T98" fmla="*/ 150 w 161"/>
                <a:gd name="T99" fmla="*/ 11 h 289"/>
                <a:gd name="T100" fmla="*/ 156 w 161"/>
                <a:gd name="T101" fmla="*/ 6 h 289"/>
                <a:gd name="T102" fmla="*/ 148 w 161"/>
                <a:gd name="T103" fmla="*/ 0 h 289"/>
                <a:gd name="T104" fmla="*/ 134 w 161"/>
                <a:gd name="T105" fmla="*/ 5 h 289"/>
                <a:gd name="T106" fmla="*/ 121 w 161"/>
                <a:gd name="T107" fmla="*/ 17 h 289"/>
                <a:gd name="T108" fmla="*/ 105 w 161"/>
                <a:gd name="T109" fmla="*/ 29 h 289"/>
                <a:gd name="T110" fmla="*/ 97 w 161"/>
                <a:gd name="T111" fmla="*/ 35 h 289"/>
                <a:gd name="T112" fmla="*/ 93 w 161"/>
                <a:gd name="T113" fmla="*/ 59 h 289"/>
                <a:gd name="T114" fmla="*/ 91 w 161"/>
                <a:gd name="T115" fmla="*/ 66 h 289"/>
                <a:gd name="T116" fmla="*/ 87 w 161"/>
                <a:gd name="T117" fmla="*/ 72 h 289"/>
                <a:gd name="T118" fmla="*/ 86 w 161"/>
                <a:gd name="T119" fmla="*/ 73 h 289"/>
                <a:gd name="T120" fmla="*/ 76 w 161"/>
                <a:gd name="T121" fmla="*/ 74 h 289"/>
                <a:gd name="T122" fmla="*/ 75 w 161"/>
                <a:gd name="T123" fmla="*/ 74 h 289"/>
                <a:gd name="T124" fmla="*/ 54 w 161"/>
                <a:gd name="T125" fmla="*/ 66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1" h="289">
                  <a:moveTo>
                    <a:pt x="54" y="66"/>
                  </a:moveTo>
                  <a:cubicBezTo>
                    <a:pt x="51" y="66"/>
                    <a:pt x="51" y="66"/>
                    <a:pt x="51" y="66"/>
                  </a:cubicBezTo>
                  <a:cubicBezTo>
                    <a:pt x="47" y="90"/>
                    <a:pt x="47" y="90"/>
                    <a:pt x="47" y="90"/>
                  </a:cubicBezTo>
                  <a:cubicBezTo>
                    <a:pt x="54" y="98"/>
                    <a:pt x="54" y="98"/>
                    <a:pt x="54" y="98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61" y="101"/>
                    <a:pt x="61" y="101"/>
                    <a:pt x="61" y="101"/>
                  </a:cubicBezTo>
                  <a:cubicBezTo>
                    <a:pt x="70" y="108"/>
                    <a:pt x="70" y="108"/>
                    <a:pt x="70" y="108"/>
                  </a:cubicBezTo>
                  <a:cubicBezTo>
                    <a:pt x="81" y="111"/>
                    <a:pt x="81" y="111"/>
                    <a:pt x="81" y="111"/>
                  </a:cubicBezTo>
                  <a:cubicBezTo>
                    <a:pt x="82" y="111"/>
                    <a:pt x="82" y="111"/>
                    <a:pt x="82" y="111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5"/>
                    <a:pt x="88" y="115"/>
                    <a:pt x="88" y="115"/>
                  </a:cubicBezTo>
                  <a:cubicBezTo>
                    <a:pt x="88" y="116"/>
                    <a:pt x="88" y="116"/>
                    <a:pt x="88" y="116"/>
                  </a:cubicBezTo>
                  <a:cubicBezTo>
                    <a:pt x="93" y="122"/>
                    <a:pt x="93" y="122"/>
                    <a:pt x="93" y="122"/>
                  </a:cubicBezTo>
                  <a:cubicBezTo>
                    <a:pt x="93" y="123"/>
                    <a:pt x="93" y="123"/>
                    <a:pt x="93" y="123"/>
                  </a:cubicBezTo>
                  <a:cubicBezTo>
                    <a:pt x="93" y="124"/>
                    <a:pt x="93" y="124"/>
                    <a:pt x="93" y="124"/>
                  </a:cubicBezTo>
                  <a:cubicBezTo>
                    <a:pt x="89" y="130"/>
                    <a:pt x="89" y="130"/>
                    <a:pt x="89" y="130"/>
                  </a:cubicBezTo>
                  <a:cubicBezTo>
                    <a:pt x="88" y="131"/>
                    <a:pt x="88" y="133"/>
                    <a:pt x="88" y="136"/>
                  </a:cubicBezTo>
                  <a:cubicBezTo>
                    <a:pt x="89" y="136"/>
                    <a:pt x="89" y="136"/>
                    <a:pt x="89" y="136"/>
                  </a:cubicBezTo>
                  <a:cubicBezTo>
                    <a:pt x="89" y="144"/>
                    <a:pt x="89" y="144"/>
                    <a:pt x="89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8" y="144"/>
                    <a:pt x="88" y="144"/>
                    <a:pt x="88" y="144"/>
                  </a:cubicBezTo>
                  <a:cubicBezTo>
                    <a:pt x="85" y="156"/>
                    <a:pt x="85" y="156"/>
                    <a:pt x="85" y="156"/>
                  </a:cubicBezTo>
                  <a:cubicBezTo>
                    <a:pt x="84" y="158"/>
                    <a:pt x="84" y="158"/>
                    <a:pt x="84" y="158"/>
                  </a:cubicBezTo>
                  <a:cubicBezTo>
                    <a:pt x="83" y="158"/>
                    <a:pt x="83" y="158"/>
                    <a:pt x="83" y="158"/>
                  </a:cubicBezTo>
                  <a:cubicBezTo>
                    <a:pt x="82" y="158"/>
                    <a:pt x="82" y="158"/>
                    <a:pt x="82" y="158"/>
                  </a:cubicBezTo>
                  <a:cubicBezTo>
                    <a:pt x="77" y="156"/>
                    <a:pt x="77" y="156"/>
                    <a:pt x="77" y="156"/>
                  </a:cubicBezTo>
                  <a:cubicBezTo>
                    <a:pt x="70" y="157"/>
                    <a:pt x="70" y="157"/>
                    <a:pt x="70" y="157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57" y="164"/>
                    <a:pt x="57" y="164"/>
                    <a:pt x="57" y="164"/>
                  </a:cubicBezTo>
                  <a:cubicBezTo>
                    <a:pt x="56" y="166"/>
                    <a:pt x="56" y="166"/>
                    <a:pt x="56" y="166"/>
                  </a:cubicBezTo>
                  <a:cubicBezTo>
                    <a:pt x="65" y="170"/>
                    <a:pt x="65" y="170"/>
                    <a:pt x="65" y="170"/>
                  </a:cubicBezTo>
                  <a:cubicBezTo>
                    <a:pt x="64" y="172"/>
                    <a:pt x="64" y="172"/>
                    <a:pt x="64" y="172"/>
                  </a:cubicBezTo>
                  <a:cubicBezTo>
                    <a:pt x="63" y="174"/>
                    <a:pt x="61" y="176"/>
                    <a:pt x="58" y="177"/>
                  </a:cubicBezTo>
                  <a:cubicBezTo>
                    <a:pt x="53" y="178"/>
                    <a:pt x="53" y="178"/>
                    <a:pt x="53" y="178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43" y="174"/>
                    <a:pt x="43" y="174"/>
                    <a:pt x="43" y="174"/>
                  </a:cubicBezTo>
                  <a:cubicBezTo>
                    <a:pt x="35" y="169"/>
                    <a:pt x="35" y="169"/>
                    <a:pt x="35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21" y="184"/>
                    <a:pt x="21" y="184"/>
                    <a:pt x="21" y="184"/>
                  </a:cubicBezTo>
                  <a:cubicBezTo>
                    <a:pt x="19" y="188"/>
                    <a:pt x="19" y="188"/>
                    <a:pt x="19" y="188"/>
                  </a:cubicBezTo>
                  <a:cubicBezTo>
                    <a:pt x="19" y="197"/>
                    <a:pt x="19" y="197"/>
                    <a:pt x="19" y="197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3" y="204"/>
                    <a:pt x="23" y="204"/>
                    <a:pt x="23" y="204"/>
                  </a:cubicBezTo>
                  <a:cubicBezTo>
                    <a:pt x="26" y="210"/>
                    <a:pt x="26" y="210"/>
                    <a:pt x="26" y="210"/>
                  </a:cubicBezTo>
                  <a:cubicBezTo>
                    <a:pt x="26" y="211"/>
                    <a:pt x="26" y="211"/>
                    <a:pt x="26" y="211"/>
                  </a:cubicBezTo>
                  <a:cubicBezTo>
                    <a:pt x="26" y="220"/>
                    <a:pt x="26" y="220"/>
                    <a:pt x="26" y="220"/>
                  </a:cubicBezTo>
                  <a:cubicBezTo>
                    <a:pt x="26" y="222"/>
                    <a:pt x="26" y="222"/>
                    <a:pt x="26" y="222"/>
                  </a:cubicBezTo>
                  <a:cubicBezTo>
                    <a:pt x="27" y="222"/>
                    <a:pt x="27" y="222"/>
                    <a:pt x="27" y="222"/>
                  </a:cubicBezTo>
                  <a:cubicBezTo>
                    <a:pt x="20" y="224"/>
                    <a:pt x="20" y="224"/>
                    <a:pt x="20" y="224"/>
                  </a:cubicBezTo>
                  <a:cubicBezTo>
                    <a:pt x="8" y="224"/>
                    <a:pt x="8" y="224"/>
                    <a:pt x="8" y="224"/>
                  </a:cubicBezTo>
                  <a:cubicBezTo>
                    <a:pt x="3" y="227"/>
                    <a:pt x="3" y="227"/>
                    <a:pt x="3" y="227"/>
                  </a:cubicBezTo>
                  <a:cubicBezTo>
                    <a:pt x="0" y="231"/>
                    <a:pt x="0" y="231"/>
                    <a:pt x="0" y="231"/>
                  </a:cubicBezTo>
                  <a:cubicBezTo>
                    <a:pt x="1" y="232"/>
                    <a:pt x="1" y="232"/>
                    <a:pt x="1" y="232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4"/>
                    <a:pt x="3" y="244"/>
                    <a:pt x="3" y="244"/>
                  </a:cubicBezTo>
                  <a:cubicBezTo>
                    <a:pt x="3" y="248"/>
                    <a:pt x="3" y="248"/>
                    <a:pt x="3" y="248"/>
                  </a:cubicBezTo>
                  <a:cubicBezTo>
                    <a:pt x="6" y="254"/>
                    <a:pt x="6" y="254"/>
                    <a:pt x="6" y="254"/>
                  </a:cubicBezTo>
                  <a:cubicBezTo>
                    <a:pt x="15" y="260"/>
                    <a:pt x="15" y="260"/>
                    <a:pt x="15" y="260"/>
                  </a:cubicBezTo>
                  <a:cubicBezTo>
                    <a:pt x="27" y="257"/>
                    <a:pt x="27" y="257"/>
                    <a:pt x="27" y="257"/>
                  </a:cubicBezTo>
                  <a:cubicBezTo>
                    <a:pt x="33" y="253"/>
                    <a:pt x="33" y="253"/>
                    <a:pt x="33" y="253"/>
                  </a:cubicBezTo>
                  <a:cubicBezTo>
                    <a:pt x="34" y="252"/>
                    <a:pt x="34" y="252"/>
                    <a:pt x="34" y="252"/>
                  </a:cubicBezTo>
                  <a:cubicBezTo>
                    <a:pt x="39" y="252"/>
                    <a:pt x="39" y="252"/>
                    <a:pt x="39" y="252"/>
                  </a:cubicBezTo>
                  <a:cubicBezTo>
                    <a:pt x="43" y="260"/>
                    <a:pt x="43" y="260"/>
                    <a:pt x="43" y="260"/>
                  </a:cubicBezTo>
                  <a:cubicBezTo>
                    <a:pt x="45" y="262"/>
                    <a:pt x="46" y="264"/>
                    <a:pt x="47" y="266"/>
                  </a:cubicBezTo>
                  <a:cubicBezTo>
                    <a:pt x="50" y="266"/>
                    <a:pt x="50" y="266"/>
                    <a:pt x="50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1" y="266"/>
                    <a:pt x="51" y="266"/>
                    <a:pt x="51" y="266"/>
                  </a:cubicBezTo>
                  <a:cubicBezTo>
                    <a:pt x="52" y="265"/>
                    <a:pt x="52" y="265"/>
                    <a:pt x="52" y="265"/>
                  </a:cubicBezTo>
                  <a:cubicBezTo>
                    <a:pt x="57" y="261"/>
                    <a:pt x="57" y="261"/>
                    <a:pt x="57" y="261"/>
                  </a:cubicBezTo>
                  <a:cubicBezTo>
                    <a:pt x="63" y="270"/>
                    <a:pt x="63" y="270"/>
                    <a:pt x="63" y="270"/>
                  </a:cubicBezTo>
                  <a:cubicBezTo>
                    <a:pt x="68" y="274"/>
                    <a:pt x="68" y="274"/>
                    <a:pt x="68" y="274"/>
                  </a:cubicBezTo>
                  <a:cubicBezTo>
                    <a:pt x="76" y="274"/>
                    <a:pt x="76" y="274"/>
                    <a:pt x="76" y="274"/>
                  </a:cubicBezTo>
                  <a:cubicBezTo>
                    <a:pt x="82" y="273"/>
                    <a:pt x="82" y="273"/>
                    <a:pt x="82" y="273"/>
                  </a:cubicBezTo>
                  <a:cubicBezTo>
                    <a:pt x="83" y="273"/>
                    <a:pt x="83" y="273"/>
                    <a:pt x="83" y="273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98" y="275"/>
                    <a:pt x="98" y="275"/>
                    <a:pt x="98" y="275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4" y="279"/>
                    <a:pt x="104" y="279"/>
                    <a:pt x="104" y="279"/>
                  </a:cubicBezTo>
                  <a:cubicBezTo>
                    <a:pt x="109" y="283"/>
                    <a:pt x="109" y="283"/>
                    <a:pt x="109" y="283"/>
                  </a:cubicBezTo>
                  <a:cubicBezTo>
                    <a:pt x="109" y="284"/>
                    <a:pt x="109" y="284"/>
                    <a:pt x="109" y="284"/>
                  </a:cubicBezTo>
                  <a:cubicBezTo>
                    <a:pt x="113" y="288"/>
                    <a:pt x="113" y="288"/>
                    <a:pt x="113" y="288"/>
                  </a:cubicBezTo>
                  <a:cubicBezTo>
                    <a:pt x="117" y="289"/>
                    <a:pt x="117" y="289"/>
                    <a:pt x="117" y="289"/>
                  </a:cubicBezTo>
                  <a:cubicBezTo>
                    <a:pt x="123" y="288"/>
                    <a:pt x="123" y="288"/>
                    <a:pt x="123" y="288"/>
                  </a:cubicBezTo>
                  <a:cubicBezTo>
                    <a:pt x="123" y="280"/>
                    <a:pt x="123" y="280"/>
                    <a:pt x="123" y="280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20" y="274"/>
                    <a:pt x="120" y="274"/>
                    <a:pt x="120" y="274"/>
                  </a:cubicBezTo>
                  <a:cubicBezTo>
                    <a:pt x="117" y="264"/>
                    <a:pt x="117" y="264"/>
                    <a:pt x="117" y="264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3" y="258"/>
                    <a:pt x="123" y="258"/>
                    <a:pt x="123" y="258"/>
                  </a:cubicBezTo>
                  <a:cubicBezTo>
                    <a:pt x="124" y="258"/>
                    <a:pt x="124" y="258"/>
                    <a:pt x="124" y="258"/>
                  </a:cubicBezTo>
                  <a:cubicBezTo>
                    <a:pt x="129" y="257"/>
                    <a:pt x="129" y="257"/>
                    <a:pt x="129" y="257"/>
                  </a:cubicBezTo>
                  <a:cubicBezTo>
                    <a:pt x="134" y="257"/>
                    <a:pt x="134" y="257"/>
                    <a:pt x="134" y="257"/>
                  </a:cubicBezTo>
                  <a:cubicBezTo>
                    <a:pt x="135" y="255"/>
                    <a:pt x="135" y="255"/>
                    <a:pt x="135" y="255"/>
                  </a:cubicBezTo>
                  <a:cubicBezTo>
                    <a:pt x="132" y="250"/>
                    <a:pt x="132" y="250"/>
                    <a:pt x="132" y="250"/>
                  </a:cubicBezTo>
                  <a:cubicBezTo>
                    <a:pt x="121" y="243"/>
                    <a:pt x="121" y="243"/>
                    <a:pt x="121" y="243"/>
                  </a:cubicBezTo>
                  <a:cubicBezTo>
                    <a:pt x="118" y="238"/>
                    <a:pt x="118" y="238"/>
                    <a:pt x="118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8"/>
                    <a:pt x="117" y="238"/>
                    <a:pt x="117" y="238"/>
                  </a:cubicBezTo>
                  <a:cubicBezTo>
                    <a:pt x="117" y="237"/>
                    <a:pt x="117" y="237"/>
                    <a:pt x="117" y="237"/>
                  </a:cubicBezTo>
                  <a:cubicBezTo>
                    <a:pt x="121" y="231"/>
                    <a:pt x="121" y="231"/>
                    <a:pt x="121" y="231"/>
                  </a:cubicBezTo>
                  <a:cubicBezTo>
                    <a:pt x="121" y="232"/>
                    <a:pt x="121" y="232"/>
                    <a:pt x="121" y="232"/>
                  </a:cubicBezTo>
                  <a:cubicBezTo>
                    <a:pt x="129" y="234"/>
                    <a:pt x="129" y="234"/>
                    <a:pt x="129" y="234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1" y="233"/>
                    <a:pt x="151" y="233"/>
                    <a:pt x="151" y="233"/>
                  </a:cubicBezTo>
                  <a:cubicBezTo>
                    <a:pt x="157" y="235"/>
                    <a:pt x="157" y="235"/>
                    <a:pt x="157" y="235"/>
                  </a:cubicBezTo>
                  <a:cubicBezTo>
                    <a:pt x="161" y="232"/>
                    <a:pt x="161" y="232"/>
                    <a:pt x="161" y="232"/>
                  </a:cubicBezTo>
                  <a:cubicBezTo>
                    <a:pt x="159" y="219"/>
                    <a:pt x="159" y="219"/>
                    <a:pt x="159" y="219"/>
                  </a:cubicBezTo>
                  <a:cubicBezTo>
                    <a:pt x="152" y="214"/>
                    <a:pt x="152" y="214"/>
                    <a:pt x="152" y="214"/>
                  </a:cubicBezTo>
                  <a:cubicBezTo>
                    <a:pt x="145" y="211"/>
                    <a:pt x="143" y="202"/>
                    <a:pt x="145" y="188"/>
                  </a:cubicBezTo>
                  <a:cubicBezTo>
                    <a:pt x="138" y="184"/>
                    <a:pt x="138" y="184"/>
                    <a:pt x="138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4"/>
                    <a:pt x="137" y="184"/>
                    <a:pt x="137" y="184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7" y="183"/>
                    <a:pt x="137" y="183"/>
                    <a:pt x="137" y="183"/>
                  </a:cubicBezTo>
                  <a:cubicBezTo>
                    <a:pt x="135" y="172"/>
                    <a:pt x="135" y="172"/>
                    <a:pt x="135" y="172"/>
                  </a:cubicBezTo>
                  <a:cubicBezTo>
                    <a:pt x="144" y="132"/>
                    <a:pt x="144" y="132"/>
                    <a:pt x="144" y="132"/>
                  </a:cubicBezTo>
                  <a:cubicBezTo>
                    <a:pt x="141" y="120"/>
                    <a:pt x="139" y="112"/>
                    <a:pt x="139" y="108"/>
                  </a:cubicBezTo>
                  <a:cubicBezTo>
                    <a:pt x="138" y="96"/>
                    <a:pt x="138" y="96"/>
                    <a:pt x="138" y="96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2"/>
                    <a:pt x="139" y="82"/>
                    <a:pt x="139" y="82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39" y="81"/>
                    <a:pt x="139" y="81"/>
                    <a:pt x="139" y="81"/>
                  </a:cubicBezTo>
                  <a:cubicBezTo>
                    <a:pt x="147" y="75"/>
                    <a:pt x="147" y="75"/>
                    <a:pt x="147" y="75"/>
                  </a:cubicBezTo>
                  <a:cubicBezTo>
                    <a:pt x="147" y="68"/>
                    <a:pt x="147" y="68"/>
                    <a:pt x="147" y="68"/>
                  </a:cubicBezTo>
                  <a:cubicBezTo>
                    <a:pt x="147" y="67"/>
                    <a:pt x="147" y="64"/>
                    <a:pt x="145" y="61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6"/>
                    <a:pt x="139" y="56"/>
                    <a:pt x="139" y="56"/>
                  </a:cubicBezTo>
                  <a:cubicBezTo>
                    <a:pt x="139" y="54"/>
                    <a:pt x="139" y="54"/>
                    <a:pt x="139" y="54"/>
                  </a:cubicBezTo>
                  <a:cubicBezTo>
                    <a:pt x="138" y="45"/>
                    <a:pt x="138" y="45"/>
                    <a:pt x="138" y="45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7" y="44"/>
                    <a:pt x="137" y="44"/>
                    <a:pt x="137" y="44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8" y="43"/>
                    <a:pt x="138" y="43"/>
                    <a:pt x="138" y="43"/>
                  </a:cubicBezTo>
                  <a:cubicBezTo>
                    <a:pt x="149" y="30"/>
                    <a:pt x="149" y="30"/>
                    <a:pt x="149" y="30"/>
                  </a:cubicBezTo>
                  <a:cubicBezTo>
                    <a:pt x="149" y="24"/>
                    <a:pt x="149" y="24"/>
                    <a:pt x="149" y="24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8"/>
                    <a:pt x="145" y="18"/>
                    <a:pt x="145" y="18"/>
                  </a:cubicBezTo>
                  <a:cubicBezTo>
                    <a:pt x="145" y="17"/>
                    <a:pt x="145" y="17"/>
                    <a:pt x="145" y="17"/>
                  </a:cubicBezTo>
                  <a:cubicBezTo>
                    <a:pt x="150" y="11"/>
                    <a:pt x="150" y="11"/>
                    <a:pt x="150" y="11"/>
                  </a:cubicBezTo>
                  <a:cubicBezTo>
                    <a:pt x="150" y="10"/>
                    <a:pt x="150" y="10"/>
                    <a:pt x="150" y="10"/>
                  </a:cubicBezTo>
                  <a:cubicBezTo>
                    <a:pt x="151" y="10"/>
                    <a:pt x="151" y="10"/>
                    <a:pt x="151" y="10"/>
                  </a:cubicBezTo>
                  <a:cubicBezTo>
                    <a:pt x="156" y="6"/>
                    <a:pt x="156" y="6"/>
                    <a:pt x="156" y="6"/>
                  </a:cubicBezTo>
                  <a:cubicBezTo>
                    <a:pt x="155" y="1"/>
                    <a:pt x="155" y="1"/>
                    <a:pt x="155" y="1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46" y="10"/>
                    <a:pt x="146" y="10"/>
                    <a:pt x="146" y="10"/>
                  </a:cubicBezTo>
                  <a:cubicBezTo>
                    <a:pt x="145" y="9"/>
                    <a:pt x="145" y="9"/>
                    <a:pt x="145" y="9"/>
                  </a:cubicBezTo>
                  <a:cubicBezTo>
                    <a:pt x="134" y="5"/>
                    <a:pt x="134" y="5"/>
                    <a:pt x="134" y="5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30" y="14"/>
                    <a:pt x="130" y="14"/>
                    <a:pt x="130" y="14"/>
                  </a:cubicBezTo>
                  <a:cubicBezTo>
                    <a:pt x="121" y="17"/>
                    <a:pt x="121" y="17"/>
                    <a:pt x="121" y="17"/>
                  </a:cubicBezTo>
                  <a:cubicBezTo>
                    <a:pt x="109" y="24"/>
                    <a:pt x="109" y="24"/>
                    <a:pt x="109" y="24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5" y="29"/>
                    <a:pt x="105" y="29"/>
                    <a:pt x="105" y="29"/>
                  </a:cubicBezTo>
                  <a:cubicBezTo>
                    <a:pt x="104" y="29"/>
                    <a:pt x="104" y="29"/>
                    <a:pt x="104" y="29"/>
                  </a:cubicBezTo>
                  <a:cubicBezTo>
                    <a:pt x="97" y="35"/>
                    <a:pt x="97" y="35"/>
                    <a:pt x="97" y="35"/>
                  </a:cubicBezTo>
                  <a:cubicBezTo>
                    <a:pt x="96" y="45"/>
                    <a:pt x="96" y="45"/>
                    <a:pt x="96" y="45"/>
                  </a:cubicBezTo>
                  <a:cubicBezTo>
                    <a:pt x="96" y="46"/>
                    <a:pt x="96" y="46"/>
                    <a:pt x="96" y="46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3" y="59"/>
                    <a:pt x="93" y="59"/>
                    <a:pt x="93" y="59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91" y="66"/>
                    <a:pt x="91" y="66"/>
                    <a:pt x="91" y="66"/>
                  </a:cubicBezTo>
                  <a:cubicBezTo>
                    <a:pt x="87" y="72"/>
                    <a:pt x="87" y="72"/>
                    <a:pt x="87" y="72"/>
                  </a:cubicBezTo>
                  <a:cubicBezTo>
                    <a:pt x="86" y="72"/>
                    <a:pt x="86" y="72"/>
                    <a:pt x="86" y="72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6" y="73"/>
                    <a:pt x="86" y="73"/>
                    <a:pt x="86" y="73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4"/>
                    <a:pt x="76" y="74"/>
                    <a:pt x="76" y="74"/>
                  </a:cubicBezTo>
                  <a:cubicBezTo>
                    <a:pt x="76" y="75"/>
                    <a:pt x="76" y="75"/>
                    <a:pt x="76" y="75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75" y="74"/>
                    <a:pt x="75" y="74"/>
                    <a:pt x="75" y="74"/>
                  </a:cubicBezTo>
                  <a:cubicBezTo>
                    <a:pt x="61" y="70"/>
                    <a:pt x="61" y="70"/>
                    <a:pt x="61" y="70"/>
                  </a:cubicBezTo>
                  <a:cubicBezTo>
                    <a:pt x="61" y="69"/>
                    <a:pt x="61" y="69"/>
                    <a:pt x="61" y="69"/>
                  </a:cubicBezTo>
                  <a:lnTo>
                    <a:pt x="54" y="6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58" name="Freeform 18">
              <a:extLst>
                <a:ext uri="{FF2B5EF4-FFF2-40B4-BE49-F238E27FC236}">
                  <a16:creationId xmlns:a16="http://schemas.microsoft.com/office/drawing/2014/main" id="{E106AA16-1691-4715-B7D7-32E9A72A3D88}"/>
                </a:ext>
              </a:extLst>
            </p:cNvPr>
            <p:cNvSpPr/>
            <p:nvPr/>
          </p:nvSpPr>
          <p:spPr bwMode="auto">
            <a:xfrm>
              <a:off x="6439351" y="3206945"/>
              <a:ext cx="309331" cy="673883"/>
            </a:xfrm>
            <a:custGeom>
              <a:avLst/>
              <a:gdLst>
                <a:gd name="T0" fmla="*/ 99 w 108"/>
                <a:gd name="T1" fmla="*/ 3 h 237"/>
                <a:gd name="T2" fmla="*/ 93 w 108"/>
                <a:gd name="T3" fmla="*/ 5 h 237"/>
                <a:gd name="T4" fmla="*/ 88 w 108"/>
                <a:gd name="T5" fmla="*/ 11 h 237"/>
                <a:gd name="T6" fmla="*/ 87 w 108"/>
                <a:gd name="T7" fmla="*/ 12 h 237"/>
                <a:gd name="T8" fmla="*/ 67 w 108"/>
                <a:gd name="T9" fmla="*/ 13 h 237"/>
                <a:gd name="T10" fmla="*/ 61 w 108"/>
                <a:gd name="T11" fmla="*/ 19 h 237"/>
                <a:gd name="T12" fmla="*/ 55 w 108"/>
                <a:gd name="T13" fmla="*/ 23 h 237"/>
                <a:gd name="T14" fmla="*/ 46 w 108"/>
                <a:gd name="T15" fmla="*/ 23 h 237"/>
                <a:gd name="T16" fmla="*/ 41 w 108"/>
                <a:gd name="T17" fmla="*/ 37 h 237"/>
                <a:gd name="T18" fmla="*/ 41 w 108"/>
                <a:gd name="T19" fmla="*/ 37 h 237"/>
                <a:gd name="T20" fmla="*/ 33 w 108"/>
                <a:gd name="T21" fmla="*/ 45 h 237"/>
                <a:gd name="T22" fmla="*/ 21 w 108"/>
                <a:gd name="T23" fmla="*/ 59 h 237"/>
                <a:gd name="T24" fmla="*/ 13 w 108"/>
                <a:gd name="T25" fmla="*/ 67 h 237"/>
                <a:gd name="T26" fmla="*/ 13 w 108"/>
                <a:gd name="T27" fmla="*/ 77 h 237"/>
                <a:gd name="T28" fmla="*/ 13 w 108"/>
                <a:gd name="T29" fmla="*/ 85 h 237"/>
                <a:gd name="T30" fmla="*/ 8 w 108"/>
                <a:gd name="T31" fmla="*/ 92 h 237"/>
                <a:gd name="T32" fmla="*/ 8 w 108"/>
                <a:gd name="T33" fmla="*/ 111 h 237"/>
                <a:gd name="T34" fmla="*/ 12 w 108"/>
                <a:gd name="T35" fmla="*/ 122 h 237"/>
                <a:gd name="T36" fmla="*/ 11 w 108"/>
                <a:gd name="T37" fmla="*/ 131 h 237"/>
                <a:gd name="T38" fmla="*/ 3 w 108"/>
                <a:gd name="T39" fmla="*/ 161 h 237"/>
                <a:gd name="T40" fmla="*/ 9 w 108"/>
                <a:gd name="T41" fmla="*/ 185 h 237"/>
                <a:gd name="T42" fmla="*/ 7 w 108"/>
                <a:gd name="T43" fmla="*/ 237 h 237"/>
                <a:gd name="T44" fmla="*/ 17 w 108"/>
                <a:gd name="T45" fmla="*/ 227 h 237"/>
                <a:gd name="T46" fmla="*/ 56 w 108"/>
                <a:gd name="T47" fmla="*/ 207 h 237"/>
                <a:gd name="T48" fmla="*/ 75 w 108"/>
                <a:gd name="T49" fmla="*/ 209 h 237"/>
                <a:gd name="T50" fmla="*/ 91 w 108"/>
                <a:gd name="T51" fmla="*/ 195 h 237"/>
                <a:gd name="T52" fmla="*/ 95 w 108"/>
                <a:gd name="T53" fmla="*/ 185 h 237"/>
                <a:gd name="T54" fmla="*/ 95 w 108"/>
                <a:gd name="T55" fmla="*/ 184 h 237"/>
                <a:gd name="T56" fmla="*/ 97 w 108"/>
                <a:gd name="T57" fmla="*/ 170 h 237"/>
                <a:gd name="T58" fmla="*/ 98 w 108"/>
                <a:gd name="T59" fmla="*/ 161 h 237"/>
                <a:gd name="T60" fmla="*/ 95 w 108"/>
                <a:gd name="T61" fmla="*/ 140 h 237"/>
                <a:gd name="T62" fmla="*/ 96 w 108"/>
                <a:gd name="T63" fmla="*/ 133 h 237"/>
                <a:gd name="T64" fmla="*/ 108 w 108"/>
                <a:gd name="T65" fmla="*/ 107 h 237"/>
                <a:gd name="T66" fmla="*/ 91 w 108"/>
                <a:gd name="T67" fmla="*/ 92 h 237"/>
                <a:gd name="T68" fmla="*/ 88 w 108"/>
                <a:gd name="T69" fmla="*/ 85 h 237"/>
                <a:gd name="T70" fmla="*/ 89 w 108"/>
                <a:gd name="T71" fmla="*/ 73 h 237"/>
                <a:gd name="T72" fmla="*/ 92 w 108"/>
                <a:gd name="T73" fmla="*/ 64 h 237"/>
                <a:gd name="T74" fmla="*/ 104 w 108"/>
                <a:gd name="T75" fmla="*/ 55 h 237"/>
                <a:gd name="T76" fmla="*/ 107 w 108"/>
                <a:gd name="T77" fmla="*/ 33 h 237"/>
                <a:gd name="T78" fmla="*/ 99 w 108"/>
                <a:gd name="T79" fmla="*/ 31 h 237"/>
                <a:gd name="T80" fmla="*/ 91 w 108"/>
                <a:gd name="T81" fmla="*/ 26 h 237"/>
                <a:gd name="T82" fmla="*/ 90 w 108"/>
                <a:gd name="T83" fmla="*/ 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8" h="237">
                  <a:moveTo>
                    <a:pt x="101" y="11"/>
                  </a:moveTo>
                  <a:cubicBezTo>
                    <a:pt x="102" y="9"/>
                    <a:pt x="102" y="9"/>
                    <a:pt x="102" y="9"/>
                  </a:cubicBezTo>
                  <a:cubicBezTo>
                    <a:pt x="99" y="3"/>
                    <a:pt x="99" y="3"/>
                    <a:pt x="99" y="3"/>
                  </a:cubicBezTo>
                  <a:cubicBezTo>
                    <a:pt x="97" y="0"/>
                    <a:pt x="97" y="0"/>
                    <a:pt x="97" y="0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93" y="5"/>
                    <a:pt x="93" y="5"/>
                    <a:pt x="93" y="5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7" y="12"/>
                    <a:pt x="87" y="12"/>
                    <a:pt x="87" y="12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77" y="15"/>
                    <a:pt x="77" y="15"/>
                    <a:pt x="77" y="15"/>
                  </a:cubicBezTo>
                  <a:cubicBezTo>
                    <a:pt x="67" y="13"/>
                    <a:pt x="67" y="13"/>
                    <a:pt x="67" y="13"/>
                  </a:cubicBezTo>
                  <a:cubicBezTo>
                    <a:pt x="62" y="15"/>
                    <a:pt x="62" y="15"/>
                    <a:pt x="62" y="15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55" y="23"/>
                    <a:pt x="55" y="23"/>
                    <a:pt x="55" y="23"/>
                  </a:cubicBezTo>
                  <a:cubicBezTo>
                    <a:pt x="47" y="22"/>
                    <a:pt x="47" y="22"/>
                    <a:pt x="47" y="22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6" y="31"/>
                    <a:pt x="46" y="31"/>
                    <a:pt x="46" y="31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33" y="45"/>
                    <a:pt x="33" y="45"/>
                    <a:pt x="33" y="45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19" y="53"/>
                    <a:pt x="19" y="53"/>
                    <a:pt x="19" y="53"/>
                  </a:cubicBezTo>
                  <a:cubicBezTo>
                    <a:pt x="21" y="59"/>
                    <a:pt x="21" y="59"/>
                    <a:pt x="21" y="59"/>
                  </a:cubicBezTo>
                  <a:cubicBezTo>
                    <a:pt x="21" y="61"/>
                    <a:pt x="21" y="61"/>
                    <a:pt x="21" y="61"/>
                  </a:cubicBezTo>
                  <a:cubicBezTo>
                    <a:pt x="19" y="61"/>
                    <a:pt x="19" y="61"/>
                    <a:pt x="19" y="61"/>
                  </a:cubicBezTo>
                  <a:cubicBezTo>
                    <a:pt x="13" y="67"/>
                    <a:pt x="13" y="67"/>
                    <a:pt x="13" y="67"/>
                  </a:cubicBezTo>
                  <a:cubicBezTo>
                    <a:pt x="10" y="71"/>
                    <a:pt x="10" y="71"/>
                    <a:pt x="10" y="71"/>
                  </a:cubicBezTo>
                  <a:cubicBezTo>
                    <a:pt x="13" y="76"/>
                    <a:pt x="13" y="76"/>
                    <a:pt x="13" y="76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77"/>
                    <a:pt x="13" y="77"/>
                    <a:pt x="13" y="77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13" y="85"/>
                    <a:pt x="13" y="85"/>
                    <a:pt x="13" y="85"/>
                  </a:cubicBezTo>
                  <a:cubicBezTo>
                    <a:pt x="8" y="91"/>
                    <a:pt x="8" y="91"/>
                    <a:pt x="8" y="91"/>
                  </a:cubicBezTo>
                  <a:cubicBezTo>
                    <a:pt x="8" y="92"/>
                    <a:pt x="8" y="92"/>
                    <a:pt x="8" y="92"/>
                  </a:cubicBezTo>
                  <a:cubicBezTo>
                    <a:pt x="2" y="99"/>
                    <a:pt x="2" y="99"/>
                    <a:pt x="2" y="99"/>
                  </a:cubicBezTo>
                  <a:cubicBezTo>
                    <a:pt x="3" y="107"/>
                    <a:pt x="3" y="107"/>
                    <a:pt x="3" y="107"/>
                  </a:cubicBezTo>
                  <a:cubicBezTo>
                    <a:pt x="8" y="111"/>
                    <a:pt x="8" y="111"/>
                    <a:pt x="8" y="111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8" y="112"/>
                    <a:pt x="8" y="112"/>
                    <a:pt x="8" y="112"/>
                  </a:cubicBezTo>
                  <a:cubicBezTo>
                    <a:pt x="11" y="116"/>
                    <a:pt x="12" y="119"/>
                    <a:pt x="12" y="122"/>
                  </a:cubicBezTo>
                  <a:cubicBezTo>
                    <a:pt x="12" y="131"/>
                    <a:pt x="12" y="131"/>
                    <a:pt x="12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11" y="131"/>
                    <a:pt x="11" y="131"/>
                    <a:pt x="11" y="131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2" y="149"/>
                    <a:pt x="2" y="149"/>
                    <a:pt x="2" y="149"/>
                  </a:cubicBezTo>
                  <a:cubicBezTo>
                    <a:pt x="3" y="161"/>
                    <a:pt x="3" y="161"/>
                    <a:pt x="3" y="161"/>
                  </a:cubicBezTo>
                  <a:cubicBezTo>
                    <a:pt x="3" y="165"/>
                    <a:pt x="5" y="173"/>
                    <a:pt x="9" y="184"/>
                  </a:cubicBezTo>
                  <a:cubicBezTo>
                    <a:pt x="9" y="184"/>
                    <a:pt x="9" y="184"/>
                    <a:pt x="9" y="184"/>
                  </a:cubicBezTo>
                  <a:cubicBezTo>
                    <a:pt x="9" y="185"/>
                    <a:pt x="9" y="185"/>
                    <a:pt x="9" y="185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1" y="234"/>
                    <a:pt x="1" y="234"/>
                    <a:pt x="1" y="234"/>
                  </a:cubicBezTo>
                  <a:cubicBezTo>
                    <a:pt x="7" y="237"/>
                    <a:pt x="7" y="237"/>
                    <a:pt x="7" y="23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6" y="227"/>
                    <a:pt x="16" y="227"/>
                    <a:pt x="16" y="227"/>
                  </a:cubicBezTo>
                  <a:cubicBezTo>
                    <a:pt x="17" y="227"/>
                    <a:pt x="17" y="227"/>
                    <a:pt x="17" y="227"/>
                  </a:cubicBezTo>
                  <a:cubicBezTo>
                    <a:pt x="47" y="215"/>
                    <a:pt x="47" y="215"/>
                    <a:pt x="47" y="215"/>
                  </a:cubicBezTo>
                  <a:cubicBezTo>
                    <a:pt x="55" y="208"/>
                    <a:pt x="55" y="208"/>
                    <a:pt x="55" y="208"/>
                  </a:cubicBezTo>
                  <a:cubicBezTo>
                    <a:pt x="56" y="207"/>
                    <a:pt x="56" y="207"/>
                    <a:pt x="56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57" y="207"/>
                    <a:pt x="57" y="207"/>
                    <a:pt x="57" y="207"/>
                  </a:cubicBezTo>
                  <a:cubicBezTo>
                    <a:pt x="75" y="209"/>
                    <a:pt x="75" y="209"/>
                    <a:pt x="75" y="209"/>
                  </a:cubicBezTo>
                  <a:cubicBezTo>
                    <a:pt x="77" y="209"/>
                    <a:pt x="83" y="207"/>
                    <a:pt x="90" y="204"/>
                  </a:cubicBezTo>
                  <a:cubicBezTo>
                    <a:pt x="90" y="195"/>
                    <a:pt x="90" y="195"/>
                    <a:pt x="90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1" y="195"/>
                    <a:pt x="91" y="195"/>
                    <a:pt x="91" y="195"/>
                  </a:cubicBezTo>
                  <a:cubicBezTo>
                    <a:pt x="96" y="191"/>
                    <a:pt x="96" y="191"/>
                    <a:pt x="96" y="191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5"/>
                    <a:pt x="95" y="185"/>
                    <a:pt x="95" y="185"/>
                  </a:cubicBezTo>
                  <a:cubicBezTo>
                    <a:pt x="95" y="184"/>
                    <a:pt x="95" y="184"/>
                    <a:pt x="95" y="184"/>
                  </a:cubicBezTo>
                  <a:cubicBezTo>
                    <a:pt x="95" y="183"/>
                    <a:pt x="95" y="183"/>
                    <a:pt x="95" y="183"/>
                  </a:cubicBezTo>
                  <a:cubicBezTo>
                    <a:pt x="97" y="182"/>
                    <a:pt x="97" y="180"/>
                    <a:pt x="95" y="179"/>
                  </a:cubicBezTo>
                  <a:cubicBezTo>
                    <a:pt x="94" y="177"/>
                    <a:pt x="95" y="173"/>
                    <a:pt x="97" y="170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9" y="167"/>
                    <a:pt x="99" y="167"/>
                    <a:pt x="99" y="167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2" y="154"/>
                    <a:pt x="92" y="154"/>
                    <a:pt x="92" y="154"/>
                  </a:cubicBezTo>
                  <a:cubicBezTo>
                    <a:pt x="89" y="152"/>
                    <a:pt x="89" y="149"/>
                    <a:pt x="91" y="147"/>
                  </a:cubicBezTo>
                  <a:cubicBezTo>
                    <a:pt x="91" y="144"/>
                    <a:pt x="93" y="142"/>
                    <a:pt x="95" y="140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96" y="133"/>
                    <a:pt x="96" y="133"/>
                    <a:pt x="96" y="133"/>
                  </a:cubicBezTo>
                  <a:cubicBezTo>
                    <a:pt x="101" y="123"/>
                    <a:pt x="101" y="123"/>
                    <a:pt x="101" y="123"/>
                  </a:cubicBezTo>
                  <a:cubicBezTo>
                    <a:pt x="102" y="119"/>
                    <a:pt x="102" y="119"/>
                    <a:pt x="102" y="119"/>
                  </a:cubicBezTo>
                  <a:cubicBezTo>
                    <a:pt x="108" y="107"/>
                    <a:pt x="108" y="107"/>
                    <a:pt x="108" y="107"/>
                  </a:cubicBezTo>
                  <a:cubicBezTo>
                    <a:pt x="104" y="99"/>
                    <a:pt x="104" y="99"/>
                    <a:pt x="104" y="99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2"/>
                    <a:pt x="91" y="92"/>
                    <a:pt x="91" y="92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91" y="91"/>
                    <a:pt x="91" y="91"/>
                    <a:pt x="91" y="91"/>
                  </a:cubicBezTo>
                  <a:cubicBezTo>
                    <a:pt x="88" y="85"/>
                    <a:pt x="88" y="85"/>
                    <a:pt x="88" y="85"/>
                  </a:cubicBezTo>
                  <a:cubicBezTo>
                    <a:pt x="88" y="84"/>
                    <a:pt x="88" y="84"/>
                    <a:pt x="88" y="84"/>
                  </a:cubicBezTo>
                  <a:cubicBezTo>
                    <a:pt x="88" y="83"/>
                    <a:pt x="88" y="83"/>
                    <a:pt x="88" y="8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3"/>
                    <a:pt x="89" y="73"/>
                    <a:pt x="89" y="73"/>
                  </a:cubicBezTo>
                  <a:cubicBezTo>
                    <a:pt x="89" y="72"/>
                    <a:pt x="89" y="72"/>
                    <a:pt x="89" y="72"/>
                  </a:cubicBezTo>
                  <a:cubicBezTo>
                    <a:pt x="92" y="64"/>
                    <a:pt x="92" y="64"/>
                    <a:pt x="92" y="64"/>
                  </a:cubicBezTo>
                  <a:cubicBezTo>
                    <a:pt x="92" y="61"/>
                    <a:pt x="92" y="59"/>
                    <a:pt x="93" y="58"/>
                  </a:cubicBezTo>
                  <a:cubicBezTo>
                    <a:pt x="94" y="57"/>
                    <a:pt x="95" y="56"/>
                    <a:pt x="97" y="56"/>
                  </a:cubicBezTo>
                  <a:cubicBezTo>
                    <a:pt x="104" y="55"/>
                    <a:pt x="104" y="55"/>
                    <a:pt x="104" y="55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8" y="37"/>
                    <a:pt x="108" y="37"/>
                    <a:pt x="108" y="37"/>
                  </a:cubicBezTo>
                  <a:cubicBezTo>
                    <a:pt x="107" y="33"/>
                    <a:pt x="107" y="33"/>
                    <a:pt x="107" y="33"/>
                  </a:cubicBezTo>
                  <a:cubicBezTo>
                    <a:pt x="100" y="31"/>
                    <a:pt x="100" y="31"/>
                    <a:pt x="100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9" y="31"/>
                    <a:pt x="99" y="31"/>
                    <a:pt x="99" y="31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7"/>
                    <a:pt x="91" y="27"/>
                    <a:pt x="91" y="27"/>
                  </a:cubicBezTo>
                  <a:cubicBezTo>
                    <a:pt x="91" y="26"/>
                    <a:pt x="91" y="26"/>
                    <a:pt x="91" y="26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16"/>
                    <a:pt x="90" y="16"/>
                    <a:pt x="90" y="16"/>
                  </a:cubicBezTo>
                  <a:cubicBezTo>
                    <a:pt x="90" y="15"/>
                    <a:pt x="90" y="15"/>
                    <a:pt x="90" y="15"/>
                  </a:cubicBezTo>
                  <a:cubicBezTo>
                    <a:pt x="90" y="14"/>
                    <a:pt x="90" y="14"/>
                    <a:pt x="90" y="14"/>
                  </a:cubicBezTo>
                  <a:lnTo>
                    <a:pt x="101" y="1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59" name="Freeform 19">
              <a:extLst>
                <a:ext uri="{FF2B5EF4-FFF2-40B4-BE49-F238E27FC236}">
                  <a16:creationId xmlns:a16="http://schemas.microsoft.com/office/drawing/2014/main" id="{27EEA91A-469B-4E20-A056-B801E3F525A3}"/>
                </a:ext>
              </a:extLst>
            </p:cNvPr>
            <p:cNvSpPr/>
            <p:nvPr/>
          </p:nvSpPr>
          <p:spPr bwMode="auto">
            <a:xfrm>
              <a:off x="6358926" y="4352210"/>
              <a:ext cx="496054" cy="571796"/>
            </a:xfrm>
            <a:custGeom>
              <a:avLst/>
              <a:gdLst>
                <a:gd name="T0" fmla="*/ 149 w 173"/>
                <a:gd name="T1" fmla="*/ 34 h 201"/>
                <a:gd name="T2" fmla="*/ 146 w 173"/>
                <a:gd name="T3" fmla="*/ 27 h 201"/>
                <a:gd name="T4" fmla="*/ 143 w 173"/>
                <a:gd name="T5" fmla="*/ 12 h 201"/>
                <a:gd name="T6" fmla="*/ 136 w 173"/>
                <a:gd name="T7" fmla="*/ 17 h 201"/>
                <a:gd name="T8" fmla="*/ 125 w 173"/>
                <a:gd name="T9" fmla="*/ 15 h 201"/>
                <a:gd name="T10" fmla="*/ 125 w 173"/>
                <a:gd name="T11" fmla="*/ 7 h 201"/>
                <a:gd name="T12" fmla="*/ 121 w 173"/>
                <a:gd name="T13" fmla="*/ 10 h 201"/>
                <a:gd name="T14" fmla="*/ 109 w 173"/>
                <a:gd name="T15" fmla="*/ 22 h 201"/>
                <a:gd name="T16" fmla="*/ 107 w 173"/>
                <a:gd name="T17" fmla="*/ 22 h 201"/>
                <a:gd name="T18" fmla="*/ 99 w 173"/>
                <a:gd name="T19" fmla="*/ 16 h 201"/>
                <a:gd name="T20" fmla="*/ 92 w 173"/>
                <a:gd name="T21" fmla="*/ 14 h 201"/>
                <a:gd name="T22" fmla="*/ 75 w 173"/>
                <a:gd name="T23" fmla="*/ 8 h 201"/>
                <a:gd name="T24" fmla="*/ 65 w 173"/>
                <a:gd name="T25" fmla="*/ 4 h 201"/>
                <a:gd name="T26" fmla="*/ 47 w 173"/>
                <a:gd name="T27" fmla="*/ 0 h 201"/>
                <a:gd name="T28" fmla="*/ 39 w 173"/>
                <a:gd name="T29" fmla="*/ 16 h 201"/>
                <a:gd name="T30" fmla="*/ 34 w 173"/>
                <a:gd name="T31" fmla="*/ 16 h 201"/>
                <a:gd name="T32" fmla="*/ 14 w 173"/>
                <a:gd name="T33" fmla="*/ 26 h 201"/>
                <a:gd name="T34" fmla="*/ 13 w 173"/>
                <a:gd name="T35" fmla="*/ 73 h 201"/>
                <a:gd name="T36" fmla="*/ 9 w 173"/>
                <a:gd name="T37" fmla="*/ 83 h 201"/>
                <a:gd name="T38" fmla="*/ 1 w 173"/>
                <a:gd name="T39" fmla="*/ 109 h 201"/>
                <a:gd name="T40" fmla="*/ 7 w 173"/>
                <a:gd name="T41" fmla="*/ 112 h 201"/>
                <a:gd name="T42" fmla="*/ 17 w 173"/>
                <a:gd name="T43" fmla="*/ 126 h 201"/>
                <a:gd name="T44" fmla="*/ 13 w 173"/>
                <a:gd name="T45" fmla="*/ 132 h 201"/>
                <a:gd name="T46" fmla="*/ 24 w 173"/>
                <a:gd name="T47" fmla="*/ 158 h 201"/>
                <a:gd name="T48" fmla="*/ 38 w 173"/>
                <a:gd name="T49" fmla="*/ 151 h 201"/>
                <a:gd name="T50" fmla="*/ 46 w 173"/>
                <a:gd name="T51" fmla="*/ 152 h 201"/>
                <a:gd name="T52" fmla="*/ 52 w 173"/>
                <a:gd name="T53" fmla="*/ 140 h 201"/>
                <a:gd name="T54" fmla="*/ 68 w 173"/>
                <a:gd name="T55" fmla="*/ 135 h 201"/>
                <a:gd name="T56" fmla="*/ 77 w 173"/>
                <a:gd name="T57" fmla="*/ 151 h 201"/>
                <a:gd name="T58" fmla="*/ 81 w 173"/>
                <a:gd name="T59" fmla="*/ 165 h 201"/>
                <a:gd name="T60" fmla="*/ 71 w 173"/>
                <a:gd name="T61" fmla="*/ 185 h 201"/>
                <a:gd name="T62" fmla="*/ 84 w 173"/>
                <a:gd name="T63" fmla="*/ 187 h 201"/>
                <a:gd name="T64" fmla="*/ 89 w 173"/>
                <a:gd name="T65" fmla="*/ 200 h 201"/>
                <a:gd name="T66" fmla="*/ 102 w 173"/>
                <a:gd name="T67" fmla="*/ 196 h 201"/>
                <a:gd name="T68" fmla="*/ 108 w 173"/>
                <a:gd name="T69" fmla="*/ 178 h 201"/>
                <a:gd name="T70" fmla="*/ 135 w 173"/>
                <a:gd name="T71" fmla="*/ 189 h 201"/>
                <a:gd name="T72" fmla="*/ 127 w 173"/>
                <a:gd name="T73" fmla="*/ 172 h 201"/>
                <a:gd name="T74" fmla="*/ 128 w 173"/>
                <a:gd name="T75" fmla="*/ 170 h 201"/>
                <a:gd name="T76" fmla="*/ 166 w 173"/>
                <a:gd name="T77" fmla="*/ 166 h 201"/>
                <a:gd name="T78" fmla="*/ 167 w 173"/>
                <a:gd name="T79" fmla="*/ 165 h 201"/>
                <a:gd name="T80" fmla="*/ 167 w 173"/>
                <a:gd name="T81" fmla="*/ 163 h 201"/>
                <a:gd name="T82" fmla="*/ 165 w 173"/>
                <a:gd name="T83" fmla="*/ 142 h 201"/>
                <a:gd name="T84" fmla="*/ 170 w 173"/>
                <a:gd name="T85" fmla="*/ 134 h 201"/>
                <a:gd name="T86" fmla="*/ 163 w 173"/>
                <a:gd name="T87" fmla="*/ 126 h 201"/>
                <a:gd name="T88" fmla="*/ 158 w 173"/>
                <a:gd name="T89" fmla="*/ 98 h 201"/>
                <a:gd name="T90" fmla="*/ 151 w 173"/>
                <a:gd name="T91" fmla="*/ 102 h 201"/>
                <a:gd name="T92" fmla="*/ 149 w 173"/>
                <a:gd name="T93" fmla="*/ 84 h 201"/>
                <a:gd name="T94" fmla="*/ 163 w 173"/>
                <a:gd name="T95" fmla="*/ 50 h 201"/>
                <a:gd name="T96" fmla="*/ 150 w 173"/>
                <a:gd name="T97" fmla="*/ 3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73" h="201">
                  <a:moveTo>
                    <a:pt x="150" y="34"/>
                  </a:moveTo>
                  <a:cubicBezTo>
                    <a:pt x="150" y="34"/>
                    <a:pt x="150" y="34"/>
                    <a:pt x="150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33"/>
                    <a:pt x="149" y="33"/>
                    <a:pt x="149" y="33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7"/>
                    <a:pt x="146" y="27"/>
                    <a:pt x="146" y="27"/>
                  </a:cubicBezTo>
                  <a:cubicBezTo>
                    <a:pt x="146" y="26"/>
                    <a:pt x="146" y="26"/>
                    <a:pt x="146" y="26"/>
                  </a:cubicBezTo>
                  <a:cubicBezTo>
                    <a:pt x="147" y="16"/>
                    <a:pt x="147" y="16"/>
                    <a:pt x="147" y="16"/>
                  </a:cubicBezTo>
                  <a:cubicBezTo>
                    <a:pt x="147" y="15"/>
                    <a:pt x="145" y="14"/>
                    <a:pt x="143" y="12"/>
                  </a:cubicBezTo>
                  <a:cubicBezTo>
                    <a:pt x="141" y="12"/>
                    <a:pt x="141" y="12"/>
                    <a:pt x="141" y="12"/>
                  </a:cubicBezTo>
                  <a:cubicBezTo>
                    <a:pt x="137" y="17"/>
                    <a:pt x="137" y="17"/>
                    <a:pt x="137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36" y="17"/>
                    <a:pt x="136" y="17"/>
                    <a:pt x="136" y="17"/>
                  </a:cubicBezTo>
                  <a:cubicBezTo>
                    <a:pt x="126" y="22"/>
                    <a:pt x="126" y="22"/>
                    <a:pt x="126" y="22"/>
                  </a:cubicBezTo>
                  <a:cubicBezTo>
                    <a:pt x="125" y="15"/>
                    <a:pt x="125" y="15"/>
                    <a:pt x="125" y="15"/>
                  </a:cubicBezTo>
                  <a:cubicBezTo>
                    <a:pt x="125" y="14"/>
                    <a:pt x="125" y="14"/>
                    <a:pt x="125" y="14"/>
                  </a:cubicBezTo>
                  <a:cubicBezTo>
                    <a:pt x="125" y="11"/>
                    <a:pt x="125" y="11"/>
                    <a:pt x="125" y="11"/>
                  </a:cubicBezTo>
                  <a:cubicBezTo>
                    <a:pt x="125" y="7"/>
                    <a:pt x="125" y="7"/>
                    <a:pt x="125" y="7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10"/>
                    <a:pt x="122" y="10"/>
                    <a:pt x="122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21" y="10"/>
                    <a:pt x="121" y="10"/>
                    <a:pt x="121" y="10"/>
                  </a:cubicBezTo>
                  <a:cubicBezTo>
                    <a:pt x="109" y="21"/>
                    <a:pt x="109" y="21"/>
                    <a:pt x="109" y="21"/>
                  </a:cubicBezTo>
                  <a:cubicBezTo>
                    <a:pt x="109" y="22"/>
                    <a:pt x="109" y="22"/>
                    <a:pt x="109" y="22"/>
                  </a:cubicBezTo>
                  <a:cubicBezTo>
                    <a:pt x="108" y="22"/>
                    <a:pt x="108" y="22"/>
                    <a:pt x="108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7" y="22"/>
                    <a:pt x="107" y="22"/>
                    <a:pt x="107" y="22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103" y="20"/>
                    <a:pt x="103" y="20"/>
                    <a:pt x="103" y="20"/>
                  </a:cubicBezTo>
                  <a:cubicBezTo>
                    <a:pt x="99" y="16"/>
                    <a:pt x="99" y="16"/>
                    <a:pt x="99" y="16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92" y="14"/>
                    <a:pt x="92" y="14"/>
                    <a:pt x="92" y="14"/>
                  </a:cubicBezTo>
                  <a:cubicBezTo>
                    <a:pt x="88" y="11"/>
                    <a:pt x="88" y="11"/>
                    <a:pt x="88" y="11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5" y="8"/>
                    <a:pt x="75" y="8"/>
                    <a:pt x="75" y="8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59" y="1"/>
                    <a:pt x="59" y="1"/>
                    <a:pt x="59" y="1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8" y="15"/>
                    <a:pt x="48" y="15"/>
                    <a:pt x="48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35" y="16"/>
                    <a:pt x="35" y="16"/>
                    <a:pt x="35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4"/>
                    <a:pt x="13" y="74"/>
                    <a:pt x="13" y="75"/>
                  </a:cubicBezTo>
                  <a:cubicBezTo>
                    <a:pt x="11" y="75"/>
                    <a:pt x="11" y="75"/>
                    <a:pt x="11" y="75"/>
                  </a:cubicBezTo>
                  <a:cubicBezTo>
                    <a:pt x="9" y="76"/>
                    <a:pt x="9" y="79"/>
                    <a:pt x="9" y="83"/>
                  </a:cubicBezTo>
                  <a:cubicBezTo>
                    <a:pt x="13" y="100"/>
                    <a:pt x="13" y="100"/>
                    <a:pt x="13" y="100"/>
                  </a:cubicBezTo>
                  <a:cubicBezTo>
                    <a:pt x="12" y="100"/>
                    <a:pt x="12" y="100"/>
                    <a:pt x="12" y="100"/>
                  </a:cubicBezTo>
                  <a:cubicBezTo>
                    <a:pt x="5" y="104"/>
                    <a:pt x="1" y="108"/>
                    <a:pt x="1" y="109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7" y="112"/>
                    <a:pt x="7" y="112"/>
                    <a:pt x="7" y="112"/>
                  </a:cubicBezTo>
                  <a:cubicBezTo>
                    <a:pt x="12" y="112"/>
                    <a:pt x="15" y="113"/>
                    <a:pt x="15" y="117"/>
                  </a:cubicBezTo>
                  <a:cubicBezTo>
                    <a:pt x="17" y="126"/>
                    <a:pt x="17" y="126"/>
                    <a:pt x="17" y="126"/>
                  </a:cubicBezTo>
                  <a:cubicBezTo>
                    <a:pt x="16" y="127"/>
                    <a:pt x="16" y="127"/>
                    <a:pt x="16" y="127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4" y="129"/>
                    <a:pt x="13" y="130"/>
                    <a:pt x="13" y="132"/>
                  </a:cubicBezTo>
                  <a:cubicBezTo>
                    <a:pt x="12" y="141"/>
                    <a:pt x="12" y="141"/>
                    <a:pt x="12" y="141"/>
                  </a:cubicBezTo>
                  <a:cubicBezTo>
                    <a:pt x="13" y="144"/>
                    <a:pt x="14" y="147"/>
                    <a:pt x="15" y="148"/>
                  </a:cubicBezTo>
                  <a:cubicBezTo>
                    <a:pt x="24" y="158"/>
                    <a:pt x="24" y="158"/>
                    <a:pt x="24" y="158"/>
                  </a:cubicBezTo>
                  <a:cubicBezTo>
                    <a:pt x="31" y="152"/>
                    <a:pt x="31" y="152"/>
                    <a:pt x="31" y="152"/>
                  </a:cubicBezTo>
                  <a:cubicBezTo>
                    <a:pt x="37" y="151"/>
                    <a:pt x="37" y="151"/>
                    <a:pt x="37" y="151"/>
                  </a:cubicBezTo>
                  <a:cubicBezTo>
                    <a:pt x="38" y="151"/>
                    <a:pt x="38" y="151"/>
                    <a:pt x="38" y="151"/>
                  </a:cubicBezTo>
                  <a:cubicBezTo>
                    <a:pt x="38" y="152"/>
                    <a:pt x="38" y="152"/>
                    <a:pt x="38" y="152"/>
                  </a:cubicBezTo>
                  <a:cubicBezTo>
                    <a:pt x="42" y="153"/>
                    <a:pt x="42" y="153"/>
                    <a:pt x="42" y="153"/>
                  </a:cubicBezTo>
                  <a:cubicBezTo>
                    <a:pt x="43" y="153"/>
                    <a:pt x="45" y="153"/>
                    <a:pt x="46" y="152"/>
                  </a:cubicBezTo>
                  <a:cubicBezTo>
                    <a:pt x="49" y="146"/>
                    <a:pt x="49" y="146"/>
                    <a:pt x="49" y="146"/>
                  </a:cubicBezTo>
                  <a:cubicBezTo>
                    <a:pt x="49" y="143"/>
                    <a:pt x="49" y="143"/>
                    <a:pt x="49" y="143"/>
                  </a:cubicBezTo>
                  <a:cubicBezTo>
                    <a:pt x="49" y="142"/>
                    <a:pt x="51" y="141"/>
                    <a:pt x="52" y="140"/>
                  </a:cubicBezTo>
                  <a:cubicBezTo>
                    <a:pt x="62" y="140"/>
                    <a:pt x="62" y="140"/>
                    <a:pt x="62" y="140"/>
                  </a:cubicBezTo>
                  <a:cubicBezTo>
                    <a:pt x="63" y="141"/>
                    <a:pt x="65" y="141"/>
                    <a:pt x="65" y="140"/>
                  </a:cubicBezTo>
                  <a:cubicBezTo>
                    <a:pt x="66" y="137"/>
                    <a:pt x="67" y="136"/>
                    <a:pt x="68" y="135"/>
                  </a:cubicBezTo>
                  <a:cubicBezTo>
                    <a:pt x="69" y="135"/>
                    <a:pt x="71" y="136"/>
                    <a:pt x="73" y="137"/>
                  </a:cubicBezTo>
                  <a:cubicBezTo>
                    <a:pt x="75" y="139"/>
                    <a:pt x="77" y="141"/>
                    <a:pt x="77" y="144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8" y="152"/>
                    <a:pt x="78" y="152"/>
                    <a:pt x="78" y="152"/>
                  </a:cubicBezTo>
                  <a:cubicBezTo>
                    <a:pt x="81" y="154"/>
                    <a:pt x="82" y="156"/>
                    <a:pt x="82" y="158"/>
                  </a:cubicBezTo>
                  <a:cubicBezTo>
                    <a:pt x="81" y="165"/>
                    <a:pt x="81" y="165"/>
                    <a:pt x="81" y="165"/>
                  </a:cubicBezTo>
                  <a:cubicBezTo>
                    <a:pt x="79" y="169"/>
                    <a:pt x="78" y="172"/>
                    <a:pt x="77" y="173"/>
                  </a:cubicBezTo>
                  <a:cubicBezTo>
                    <a:pt x="77" y="172"/>
                    <a:pt x="77" y="172"/>
                    <a:pt x="77" y="172"/>
                  </a:cubicBezTo>
                  <a:cubicBezTo>
                    <a:pt x="71" y="185"/>
                    <a:pt x="71" y="185"/>
                    <a:pt x="71" y="185"/>
                  </a:cubicBezTo>
                  <a:cubicBezTo>
                    <a:pt x="73" y="186"/>
                    <a:pt x="73" y="186"/>
                    <a:pt x="73" y="186"/>
                  </a:cubicBezTo>
                  <a:cubicBezTo>
                    <a:pt x="82" y="186"/>
                    <a:pt x="82" y="186"/>
                    <a:pt x="82" y="186"/>
                  </a:cubicBezTo>
                  <a:cubicBezTo>
                    <a:pt x="84" y="187"/>
                    <a:pt x="84" y="187"/>
                    <a:pt x="84" y="187"/>
                  </a:cubicBezTo>
                  <a:cubicBezTo>
                    <a:pt x="83" y="189"/>
                    <a:pt x="83" y="189"/>
                    <a:pt x="83" y="189"/>
                  </a:cubicBezTo>
                  <a:cubicBezTo>
                    <a:pt x="82" y="193"/>
                    <a:pt x="82" y="196"/>
                    <a:pt x="82" y="198"/>
                  </a:cubicBezTo>
                  <a:cubicBezTo>
                    <a:pt x="85" y="200"/>
                    <a:pt x="87" y="201"/>
                    <a:pt x="89" y="200"/>
                  </a:cubicBezTo>
                  <a:cubicBezTo>
                    <a:pt x="94" y="197"/>
                    <a:pt x="94" y="197"/>
                    <a:pt x="94" y="197"/>
                  </a:cubicBezTo>
                  <a:cubicBezTo>
                    <a:pt x="97" y="196"/>
                    <a:pt x="97" y="196"/>
                    <a:pt x="97" y="196"/>
                  </a:cubicBezTo>
                  <a:cubicBezTo>
                    <a:pt x="102" y="196"/>
                    <a:pt x="102" y="196"/>
                    <a:pt x="102" y="196"/>
                  </a:cubicBezTo>
                  <a:cubicBezTo>
                    <a:pt x="107" y="190"/>
                    <a:pt x="107" y="190"/>
                    <a:pt x="107" y="190"/>
                  </a:cubicBezTo>
                  <a:cubicBezTo>
                    <a:pt x="107" y="184"/>
                    <a:pt x="107" y="184"/>
                    <a:pt x="107" y="184"/>
                  </a:cubicBezTo>
                  <a:cubicBezTo>
                    <a:pt x="107" y="181"/>
                    <a:pt x="107" y="180"/>
                    <a:pt x="108" y="178"/>
                  </a:cubicBezTo>
                  <a:cubicBezTo>
                    <a:pt x="110" y="177"/>
                    <a:pt x="113" y="177"/>
                    <a:pt x="118" y="180"/>
                  </a:cubicBezTo>
                  <a:cubicBezTo>
                    <a:pt x="127" y="186"/>
                    <a:pt x="127" y="186"/>
                    <a:pt x="127" y="186"/>
                  </a:cubicBezTo>
                  <a:cubicBezTo>
                    <a:pt x="131" y="188"/>
                    <a:pt x="133" y="189"/>
                    <a:pt x="135" y="189"/>
                  </a:cubicBezTo>
                  <a:cubicBezTo>
                    <a:pt x="135" y="189"/>
                    <a:pt x="135" y="189"/>
                    <a:pt x="135" y="189"/>
                  </a:cubicBezTo>
                  <a:cubicBezTo>
                    <a:pt x="135" y="187"/>
                    <a:pt x="135" y="184"/>
                    <a:pt x="133" y="180"/>
                  </a:cubicBezTo>
                  <a:cubicBezTo>
                    <a:pt x="127" y="172"/>
                    <a:pt x="127" y="172"/>
                    <a:pt x="127" y="172"/>
                  </a:cubicBezTo>
                  <a:cubicBezTo>
                    <a:pt x="127" y="171"/>
                    <a:pt x="127" y="171"/>
                    <a:pt x="127" y="171"/>
                  </a:cubicBezTo>
                  <a:cubicBezTo>
                    <a:pt x="128" y="171"/>
                    <a:pt x="128" y="171"/>
                    <a:pt x="128" y="171"/>
                  </a:cubicBezTo>
                  <a:cubicBezTo>
                    <a:pt x="128" y="170"/>
                    <a:pt x="128" y="170"/>
                    <a:pt x="128" y="170"/>
                  </a:cubicBezTo>
                  <a:cubicBezTo>
                    <a:pt x="133" y="163"/>
                    <a:pt x="139" y="161"/>
                    <a:pt x="145" y="163"/>
                  </a:cubicBezTo>
                  <a:cubicBezTo>
                    <a:pt x="160" y="170"/>
                    <a:pt x="160" y="170"/>
                    <a:pt x="160" y="170"/>
                  </a:cubicBezTo>
                  <a:cubicBezTo>
                    <a:pt x="166" y="166"/>
                    <a:pt x="166" y="166"/>
                    <a:pt x="166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6"/>
                    <a:pt x="167" y="166"/>
                    <a:pt x="167" y="166"/>
                  </a:cubicBezTo>
                  <a:cubicBezTo>
                    <a:pt x="167" y="165"/>
                    <a:pt x="167" y="165"/>
                    <a:pt x="167" y="165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6" y="164"/>
                    <a:pt x="166" y="164"/>
                    <a:pt x="166" y="164"/>
                  </a:cubicBezTo>
                  <a:cubicBezTo>
                    <a:pt x="167" y="163"/>
                    <a:pt x="167" y="163"/>
                    <a:pt x="167" y="163"/>
                  </a:cubicBezTo>
                  <a:cubicBezTo>
                    <a:pt x="171" y="155"/>
                    <a:pt x="173" y="149"/>
                    <a:pt x="171" y="146"/>
                  </a:cubicBezTo>
                  <a:cubicBezTo>
                    <a:pt x="170" y="143"/>
                    <a:pt x="168" y="142"/>
                    <a:pt x="167" y="142"/>
                  </a:cubicBezTo>
                  <a:cubicBezTo>
                    <a:pt x="165" y="142"/>
                    <a:pt x="165" y="142"/>
                    <a:pt x="165" y="142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5" y="138"/>
                    <a:pt x="165" y="138"/>
                    <a:pt x="165" y="138"/>
                  </a:cubicBezTo>
                  <a:cubicBezTo>
                    <a:pt x="168" y="137"/>
                    <a:pt x="170" y="136"/>
                    <a:pt x="170" y="134"/>
                  </a:cubicBezTo>
                  <a:cubicBezTo>
                    <a:pt x="169" y="132"/>
                    <a:pt x="169" y="132"/>
                    <a:pt x="169" y="132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63" y="126"/>
                    <a:pt x="163" y="126"/>
                    <a:pt x="163" y="126"/>
                  </a:cubicBezTo>
                  <a:cubicBezTo>
                    <a:pt x="159" y="117"/>
                    <a:pt x="159" y="117"/>
                    <a:pt x="159" y="117"/>
                  </a:cubicBezTo>
                  <a:cubicBezTo>
                    <a:pt x="158" y="110"/>
                    <a:pt x="157" y="104"/>
                    <a:pt x="158" y="98"/>
                  </a:cubicBezTo>
                  <a:cubicBezTo>
                    <a:pt x="158" y="94"/>
                    <a:pt x="158" y="94"/>
                    <a:pt x="158" y="94"/>
                  </a:cubicBezTo>
                  <a:cubicBezTo>
                    <a:pt x="154" y="98"/>
                    <a:pt x="154" y="98"/>
                    <a:pt x="154" y="98"/>
                  </a:cubicBezTo>
                  <a:cubicBezTo>
                    <a:pt x="151" y="102"/>
                    <a:pt x="151" y="102"/>
                    <a:pt x="151" y="102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5"/>
                    <a:pt x="149" y="85"/>
                    <a:pt x="149" y="85"/>
                  </a:cubicBezTo>
                  <a:cubicBezTo>
                    <a:pt x="149" y="84"/>
                    <a:pt x="149" y="84"/>
                    <a:pt x="149" y="84"/>
                  </a:cubicBezTo>
                  <a:cubicBezTo>
                    <a:pt x="150" y="84"/>
                    <a:pt x="150" y="84"/>
                    <a:pt x="150" y="84"/>
                  </a:cubicBezTo>
                  <a:cubicBezTo>
                    <a:pt x="159" y="72"/>
                    <a:pt x="165" y="64"/>
                    <a:pt x="167" y="62"/>
                  </a:cubicBezTo>
                  <a:cubicBezTo>
                    <a:pt x="163" y="50"/>
                    <a:pt x="163" y="50"/>
                    <a:pt x="163" y="50"/>
                  </a:cubicBezTo>
                  <a:cubicBezTo>
                    <a:pt x="161" y="44"/>
                    <a:pt x="161" y="40"/>
                    <a:pt x="161" y="39"/>
                  </a:cubicBezTo>
                  <a:cubicBezTo>
                    <a:pt x="153" y="36"/>
                    <a:pt x="153" y="36"/>
                    <a:pt x="153" y="36"/>
                  </a:cubicBezTo>
                  <a:lnTo>
                    <a:pt x="150" y="3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60" name="Freeform 20">
              <a:extLst>
                <a:ext uri="{FF2B5EF4-FFF2-40B4-BE49-F238E27FC236}">
                  <a16:creationId xmlns:a16="http://schemas.microsoft.com/office/drawing/2014/main" id="{5FA17622-708F-48EC-8D77-DA04E18F9769}"/>
                </a:ext>
              </a:extLst>
            </p:cNvPr>
            <p:cNvSpPr/>
            <p:nvPr/>
          </p:nvSpPr>
          <p:spPr bwMode="auto">
            <a:xfrm>
              <a:off x="6301558" y="4028656"/>
              <a:ext cx="699651" cy="431775"/>
            </a:xfrm>
            <a:custGeom>
              <a:avLst/>
              <a:gdLst>
                <a:gd name="T0" fmla="*/ 32 w 244"/>
                <a:gd name="T1" fmla="*/ 4 h 152"/>
                <a:gd name="T2" fmla="*/ 43 w 244"/>
                <a:gd name="T3" fmla="*/ 12 h 152"/>
                <a:gd name="T4" fmla="*/ 49 w 244"/>
                <a:gd name="T5" fmla="*/ 20 h 152"/>
                <a:gd name="T6" fmla="*/ 44 w 244"/>
                <a:gd name="T7" fmla="*/ 26 h 152"/>
                <a:gd name="T8" fmla="*/ 30 w 244"/>
                <a:gd name="T9" fmla="*/ 29 h 152"/>
                <a:gd name="T10" fmla="*/ 32 w 244"/>
                <a:gd name="T11" fmla="*/ 37 h 152"/>
                <a:gd name="T12" fmla="*/ 35 w 244"/>
                <a:gd name="T13" fmla="*/ 54 h 152"/>
                <a:gd name="T14" fmla="*/ 45 w 244"/>
                <a:gd name="T15" fmla="*/ 56 h 152"/>
                <a:gd name="T16" fmla="*/ 45 w 244"/>
                <a:gd name="T17" fmla="*/ 57 h 152"/>
                <a:gd name="T18" fmla="*/ 51 w 244"/>
                <a:gd name="T19" fmla="*/ 65 h 152"/>
                <a:gd name="T20" fmla="*/ 53 w 244"/>
                <a:gd name="T21" fmla="*/ 72 h 152"/>
                <a:gd name="T22" fmla="*/ 40 w 244"/>
                <a:gd name="T23" fmla="*/ 92 h 152"/>
                <a:gd name="T24" fmla="*/ 1 w 244"/>
                <a:gd name="T25" fmla="*/ 101 h 152"/>
                <a:gd name="T26" fmla="*/ 4 w 244"/>
                <a:gd name="T27" fmla="*/ 116 h 152"/>
                <a:gd name="T28" fmla="*/ 19 w 244"/>
                <a:gd name="T29" fmla="*/ 142 h 152"/>
                <a:gd name="T30" fmla="*/ 19 w 244"/>
                <a:gd name="T31" fmla="*/ 143 h 152"/>
                <a:gd name="T32" fmla="*/ 25 w 244"/>
                <a:gd name="T33" fmla="*/ 150 h 152"/>
                <a:gd name="T34" fmla="*/ 30 w 244"/>
                <a:gd name="T35" fmla="*/ 138 h 152"/>
                <a:gd name="T36" fmla="*/ 39 w 244"/>
                <a:gd name="T37" fmla="*/ 127 h 152"/>
                <a:gd name="T38" fmla="*/ 56 w 244"/>
                <a:gd name="T39" fmla="*/ 126 h 152"/>
                <a:gd name="T40" fmla="*/ 63 w 244"/>
                <a:gd name="T41" fmla="*/ 111 h 152"/>
                <a:gd name="T42" fmla="*/ 79 w 244"/>
                <a:gd name="T43" fmla="*/ 110 h 152"/>
                <a:gd name="T44" fmla="*/ 109 w 244"/>
                <a:gd name="T45" fmla="*/ 121 h 152"/>
                <a:gd name="T46" fmla="*/ 110 w 244"/>
                <a:gd name="T47" fmla="*/ 121 h 152"/>
                <a:gd name="T48" fmla="*/ 121 w 244"/>
                <a:gd name="T49" fmla="*/ 127 h 152"/>
                <a:gd name="T50" fmla="*/ 121 w 244"/>
                <a:gd name="T51" fmla="*/ 127 h 152"/>
                <a:gd name="T52" fmla="*/ 131 w 244"/>
                <a:gd name="T53" fmla="*/ 127 h 152"/>
                <a:gd name="T54" fmla="*/ 142 w 244"/>
                <a:gd name="T55" fmla="*/ 115 h 152"/>
                <a:gd name="T56" fmla="*/ 148 w 244"/>
                <a:gd name="T57" fmla="*/ 119 h 152"/>
                <a:gd name="T58" fmla="*/ 149 w 244"/>
                <a:gd name="T59" fmla="*/ 129 h 152"/>
                <a:gd name="T60" fmla="*/ 159 w 244"/>
                <a:gd name="T61" fmla="*/ 122 h 152"/>
                <a:gd name="T62" fmla="*/ 165 w 244"/>
                <a:gd name="T63" fmla="*/ 122 h 152"/>
                <a:gd name="T64" fmla="*/ 170 w 244"/>
                <a:gd name="T65" fmla="*/ 140 h 152"/>
                <a:gd name="T66" fmla="*/ 193 w 244"/>
                <a:gd name="T67" fmla="*/ 129 h 152"/>
                <a:gd name="T68" fmla="*/ 215 w 244"/>
                <a:gd name="T69" fmla="*/ 120 h 152"/>
                <a:gd name="T70" fmla="*/ 237 w 244"/>
                <a:gd name="T71" fmla="*/ 114 h 152"/>
                <a:gd name="T72" fmla="*/ 242 w 244"/>
                <a:gd name="T73" fmla="*/ 110 h 152"/>
                <a:gd name="T74" fmla="*/ 229 w 244"/>
                <a:gd name="T75" fmla="*/ 76 h 152"/>
                <a:gd name="T76" fmla="*/ 235 w 244"/>
                <a:gd name="T77" fmla="*/ 66 h 152"/>
                <a:gd name="T78" fmla="*/ 221 w 244"/>
                <a:gd name="T79" fmla="*/ 62 h 152"/>
                <a:gd name="T80" fmla="*/ 215 w 244"/>
                <a:gd name="T81" fmla="*/ 54 h 152"/>
                <a:gd name="T82" fmla="*/ 214 w 244"/>
                <a:gd name="T83" fmla="*/ 53 h 152"/>
                <a:gd name="T84" fmla="*/ 186 w 244"/>
                <a:gd name="T85" fmla="*/ 47 h 152"/>
                <a:gd name="T86" fmla="*/ 162 w 244"/>
                <a:gd name="T87" fmla="*/ 46 h 152"/>
                <a:gd name="T88" fmla="*/ 107 w 244"/>
                <a:gd name="T89" fmla="*/ 24 h 152"/>
                <a:gd name="T90" fmla="*/ 71 w 244"/>
                <a:gd name="T91" fmla="*/ 0 h 152"/>
                <a:gd name="T92" fmla="*/ 37 w 244"/>
                <a:gd name="T93" fmla="*/ 2 h 152"/>
                <a:gd name="T94" fmla="*/ 31 w 244"/>
                <a:gd name="T95" fmla="*/ 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44" h="152">
                  <a:moveTo>
                    <a:pt x="31" y="0"/>
                  </a:moveTo>
                  <a:cubicBezTo>
                    <a:pt x="30" y="2"/>
                    <a:pt x="30" y="2"/>
                    <a:pt x="30" y="2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1"/>
                    <a:pt x="43" y="11"/>
                    <a:pt x="43" y="11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45" y="24"/>
                    <a:pt x="45" y="24"/>
                    <a:pt x="45" y="24"/>
                  </a:cubicBezTo>
                  <a:cubicBezTo>
                    <a:pt x="44" y="25"/>
                    <a:pt x="44" y="25"/>
                    <a:pt x="44" y="25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3" y="26"/>
                    <a:pt x="33" y="26"/>
                    <a:pt x="33" y="26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31" y="32"/>
                    <a:pt x="31" y="32"/>
                    <a:pt x="31" y="32"/>
                  </a:cubicBezTo>
                  <a:cubicBezTo>
                    <a:pt x="31" y="33"/>
                    <a:pt x="31" y="33"/>
                    <a:pt x="31" y="33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42"/>
                    <a:pt x="35" y="42"/>
                    <a:pt x="35" y="42"/>
                  </a:cubicBezTo>
                  <a:cubicBezTo>
                    <a:pt x="35" y="54"/>
                    <a:pt x="35" y="54"/>
                    <a:pt x="35" y="54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4" y="56"/>
                    <a:pt x="44" y="56"/>
                    <a:pt x="44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6"/>
                    <a:pt x="45" y="56"/>
                    <a:pt x="45" y="56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51" y="64"/>
                    <a:pt x="51" y="64"/>
                    <a:pt x="51" y="64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1" y="65"/>
                    <a:pt x="51" y="65"/>
                    <a:pt x="51" y="65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2"/>
                    <a:pt x="53" y="72"/>
                    <a:pt x="53" y="72"/>
                  </a:cubicBezTo>
                  <a:cubicBezTo>
                    <a:pt x="53" y="77"/>
                    <a:pt x="53" y="77"/>
                    <a:pt x="53" y="77"/>
                  </a:cubicBezTo>
                  <a:cubicBezTo>
                    <a:pt x="53" y="80"/>
                    <a:pt x="52" y="82"/>
                    <a:pt x="51" y="84"/>
                  </a:cubicBezTo>
                  <a:cubicBezTo>
                    <a:pt x="49" y="87"/>
                    <a:pt x="46" y="89"/>
                    <a:pt x="40" y="92"/>
                  </a:cubicBezTo>
                  <a:cubicBezTo>
                    <a:pt x="27" y="100"/>
                    <a:pt x="27" y="100"/>
                    <a:pt x="27" y="100"/>
                  </a:cubicBezTo>
                  <a:cubicBezTo>
                    <a:pt x="26" y="100"/>
                    <a:pt x="26" y="100"/>
                    <a:pt x="26" y="100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" y="115"/>
                    <a:pt x="4" y="115"/>
                    <a:pt x="4" y="115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4" y="116"/>
                    <a:pt x="4" y="116"/>
                    <a:pt x="4" y="116"/>
                  </a:cubicBezTo>
                  <a:cubicBezTo>
                    <a:pt x="5" y="126"/>
                    <a:pt x="5" y="126"/>
                    <a:pt x="5" y="126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2"/>
                    <a:pt x="19" y="142"/>
                    <a:pt x="19" y="14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25" y="152"/>
                    <a:pt x="25" y="152"/>
                    <a:pt x="25" y="152"/>
                  </a:cubicBezTo>
                  <a:cubicBezTo>
                    <a:pt x="25" y="151"/>
                    <a:pt x="25" y="151"/>
                    <a:pt x="25" y="151"/>
                  </a:cubicBezTo>
                  <a:cubicBezTo>
                    <a:pt x="25" y="150"/>
                    <a:pt x="25" y="150"/>
                    <a:pt x="25" y="150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0" y="138"/>
                    <a:pt x="30" y="138"/>
                    <a:pt x="30" y="138"/>
                  </a:cubicBezTo>
                  <a:cubicBezTo>
                    <a:pt x="38" y="127"/>
                    <a:pt x="38" y="127"/>
                    <a:pt x="38" y="127"/>
                  </a:cubicBezTo>
                  <a:cubicBezTo>
                    <a:pt x="39" y="127"/>
                    <a:pt x="39" y="127"/>
                    <a:pt x="39" y="127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49" y="122"/>
                    <a:pt x="49" y="122"/>
                    <a:pt x="49" y="122"/>
                  </a:cubicBezTo>
                  <a:cubicBezTo>
                    <a:pt x="56" y="126"/>
                    <a:pt x="56" y="126"/>
                    <a:pt x="56" y="126"/>
                  </a:cubicBezTo>
                  <a:cubicBezTo>
                    <a:pt x="64" y="125"/>
                    <a:pt x="64" y="125"/>
                    <a:pt x="64" y="125"/>
                  </a:cubicBezTo>
                  <a:cubicBezTo>
                    <a:pt x="61" y="111"/>
                    <a:pt x="61" y="111"/>
                    <a:pt x="61" y="111"/>
                  </a:cubicBezTo>
                  <a:cubicBezTo>
                    <a:pt x="63" y="111"/>
                    <a:pt x="63" y="111"/>
                    <a:pt x="63" y="111"/>
                  </a:cubicBezTo>
                  <a:cubicBezTo>
                    <a:pt x="71" y="110"/>
                    <a:pt x="71" y="110"/>
                    <a:pt x="71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0"/>
                    <a:pt x="79" y="110"/>
                    <a:pt x="79" y="110"/>
                  </a:cubicBezTo>
                  <a:cubicBezTo>
                    <a:pt x="79" y="111"/>
                    <a:pt x="79" y="111"/>
                    <a:pt x="79" y="111"/>
                  </a:cubicBezTo>
                  <a:cubicBezTo>
                    <a:pt x="95" y="118"/>
                    <a:pt x="95" y="118"/>
                    <a:pt x="95" y="118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09" y="121"/>
                    <a:pt x="109" y="121"/>
                    <a:pt x="109" y="121"/>
                  </a:cubicBezTo>
                  <a:cubicBezTo>
                    <a:pt x="110" y="121"/>
                    <a:pt x="110" y="121"/>
                    <a:pt x="110" y="121"/>
                  </a:cubicBezTo>
                  <a:cubicBezTo>
                    <a:pt x="114" y="124"/>
                    <a:pt x="114" y="124"/>
                    <a:pt x="114" y="124"/>
                  </a:cubicBezTo>
                  <a:cubicBezTo>
                    <a:pt x="121" y="126"/>
                    <a:pt x="121" y="126"/>
                    <a:pt x="121" y="126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1" y="127"/>
                    <a:pt x="121" y="127"/>
                    <a:pt x="121" y="127"/>
                  </a:cubicBezTo>
                  <a:cubicBezTo>
                    <a:pt x="125" y="130"/>
                    <a:pt x="125" y="130"/>
                    <a:pt x="125" y="130"/>
                  </a:cubicBezTo>
                  <a:cubicBezTo>
                    <a:pt x="127" y="131"/>
                    <a:pt x="127" y="131"/>
                    <a:pt x="127" y="131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1" y="127"/>
                    <a:pt x="131" y="127"/>
                    <a:pt x="131" y="127"/>
                  </a:cubicBezTo>
                  <a:cubicBezTo>
                    <a:pt x="138" y="122"/>
                    <a:pt x="138" y="122"/>
                    <a:pt x="138" y="122"/>
                  </a:cubicBezTo>
                  <a:cubicBezTo>
                    <a:pt x="142" y="115"/>
                    <a:pt x="142" y="115"/>
                    <a:pt x="142" y="115"/>
                  </a:cubicBezTo>
                  <a:cubicBezTo>
                    <a:pt x="148" y="118"/>
                    <a:pt x="148" y="118"/>
                    <a:pt x="148" y="118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48" y="119"/>
                    <a:pt x="148" y="119"/>
                    <a:pt x="148" y="119"/>
                  </a:cubicBezTo>
                  <a:cubicBezTo>
                    <a:pt x="150" y="124"/>
                    <a:pt x="150" y="124"/>
                    <a:pt x="150" y="124"/>
                  </a:cubicBezTo>
                  <a:cubicBezTo>
                    <a:pt x="150" y="126"/>
                    <a:pt x="150" y="126"/>
                    <a:pt x="150" y="126"/>
                  </a:cubicBezTo>
                  <a:cubicBezTo>
                    <a:pt x="149" y="129"/>
                    <a:pt x="149" y="129"/>
                    <a:pt x="149" y="129"/>
                  </a:cubicBezTo>
                  <a:cubicBezTo>
                    <a:pt x="149" y="130"/>
                    <a:pt x="149" y="130"/>
                    <a:pt x="149" y="130"/>
                  </a:cubicBezTo>
                  <a:cubicBezTo>
                    <a:pt x="153" y="128"/>
                    <a:pt x="153" y="128"/>
                    <a:pt x="153" y="128"/>
                  </a:cubicBezTo>
                  <a:cubicBezTo>
                    <a:pt x="159" y="122"/>
                    <a:pt x="159" y="122"/>
                    <a:pt x="159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4" y="122"/>
                    <a:pt x="164" y="122"/>
                    <a:pt x="164" y="122"/>
                  </a:cubicBezTo>
                  <a:cubicBezTo>
                    <a:pt x="165" y="122"/>
                    <a:pt x="165" y="122"/>
                    <a:pt x="165" y="122"/>
                  </a:cubicBezTo>
                  <a:cubicBezTo>
                    <a:pt x="168" y="125"/>
                    <a:pt x="168" y="125"/>
                    <a:pt x="168" y="125"/>
                  </a:cubicBezTo>
                  <a:cubicBezTo>
                    <a:pt x="171" y="127"/>
                    <a:pt x="171" y="129"/>
                    <a:pt x="171" y="131"/>
                  </a:cubicBezTo>
                  <a:cubicBezTo>
                    <a:pt x="170" y="140"/>
                    <a:pt x="170" y="140"/>
                    <a:pt x="170" y="140"/>
                  </a:cubicBezTo>
                  <a:cubicBezTo>
                    <a:pt x="173" y="144"/>
                    <a:pt x="173" y="144"/>
                    <a:pt x="173" y="144"/>
                  </a:cubicBezTo>
                  <a:cubicBezTo>
                    <a:pt x="173" y="145"/>
                    <a:pt x="173" y="145"/>
                    <a:pt x="173" y="145"/>
                  </a:cubicBezTo>
                  <a:cubicBezTo>
                    <a:pt x="183" y="134"/>
                    <a:pt x="189" y="129"/>
                    <a:pt x="193" y="129"/>
                  </a:cubicBezTo>
                  <a:cubicBezTo>
                    <a:pt x="204" y="129"/>
                    <a:pt x="204" y="129"/>
                    <a:pt x="204" y="129"/>
                  </a:cubicBezTo>
                  <a:cubicBezTo>
                    <a:pt x="207" y="124"/>
                    <a:pt x="207" y="124"/>
                    <a:pt x="207" y="124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15" y="120"/>
                    <a:pt x="215" y="120"/>
                    <a:pt x="215" y="120"/>
                  </a:cubicBezTo>
                  <a:cubicBezTo>
                    <a:pt x="226" y="119"/>
                    <a:pt x="226" y="119"/>
                    <a:pt x="226" y="119"/>
                  </a:cubicBezTo>
                  <a:cubicBezTo>
                    <a:pt x="237" y="114"/>
                    <a:pt x="237" y="114"/>
                    <a:pt x="237" y="114"/>
                  </a:cubicBezTo>
                  <a:cubicBezTo>
                    <a:pt x="237" y="113"/>
                    <a:pt x="237" y="113"/>
                    <a:pt x="237" y="113"/>
                  </a:cubicBezTo>
                  <a:cubicBezTo>
                    <a:pt x="243" y="113"/>
                    <a:pt x="243" y="113"/>
                    <a:pt x="243" y="113"/>
                  </a:cubicBezTo>
                  <a:cubicBezTo>
                    <a:pt x="242" y="110"/>
                    <a:pt x="242" y="110"/>
                    <a:pt x="242" y="110"/>
                  </a:cubicBezTo>
                  <a:cubicBezTo>
                    <a:pt x="243" y="109"/>
                    <a:pt x="243" y="109"/>
                    <a:pt x="243" y="109"/>
                  </a:cubicBezTo>
                  <a:cubicBezTo>
                    <a:pt x="244" y="108"/>
                    <a:pt x="244" y="108"/>
                    <a:pt x="244" y="108"/>
                  </a:cubicBezTo>
                  <a:cubicBezTo>
                    <a:pt x="229" y="76"/>
                    <a:pt x="229" y="76"/>
                    <a:pt x="229" y="76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29" y="75"/>
                    <a:pt x="229" y="75"/>
                    <a:pt x="229" y="75"/>
                  </a:cubicBezTo>
                  <a:cubicBezTo>
                    <a:pt x="235" y="66"/>
                    <a:pt x="235" y="66"/>
                    <a:pt x="235" y="66"/>
                  </a:cubicBezTo>
                  <a:cubicBezTo>
                    <a:pt x="233" y="64"/>
                    <a:pt x="233" y="64"/>
                    <a:pt x="233" y="64"/>
                  </a:cubicBezTo>
                  <a:cubicBezTo>
                    <a:pt x="223" y="62"/>
                    <a:pt x="223" y="62"/>
                    <a:pt x="223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2"/>
                    <a:pt x="221" y="62"/>
                    <a:pt x="221" y="62"/>
                  </a:cubicBezTo>
                  <a:cubicBezTo>
                    <a:pt x="221" y="61"/>
                    <a:pt x="221" y="61"/>
                    <a:pt x="221" y="61"/>
                  </a:cubicBezTo>
                  <a:cubicBezTo>
                    <a:pt x="215" y="54"/>
                    <a:pt x="215" y="54"/>
                    <a:pt x="215" y="54"/>
                  </a:cubicBezTo>
                  <a:cubicBezTo>
                    <a:pt x="215" y="52"/>
                    <a:pt x="215" y="52"/>
                    <a:pt x="215" y="52"/>
                  </a:cubicBezTo>
                  <a:cubicBezTo>
                    <a:pt x="215" y="53"/>
                    <a:pt x="215" y="53"/>
                    <a:pt x="215" y="53"/>
                  </a:cubicBezTo>
                  <a:cubicBezTo>
                    <a:pt x="214" y="53"/>
                    <a:pt x="214" y="53"/>
                    <a:pt x="214" y="53"/>
                  </a:cubicBezTo>
                  <a:cubicBezTo>
                    <a:pt x="208" y="49"/>
                    <a:pt x="208" y="49"/>
                    <a:pt x="208" y="49"/>
                  </a:cubicBezTo>
                  <a:cubicBezTo>
                    <a:pt x="205" y="53"/>
                    <a:pt x="203" y="55"/>
                    <a:pt x="199" y="56"/>
                  </a:cubicBezTo>
                  <a:cubicBezTo>
                    <a:pt x="197" y="57"/>
                    <a:pt x="192" y="54"/>
                    <a:pt x="186" y="47"/>
                  </a:cubicBezTo>
                  <a:cubicBezTo>
                    <a:pt x="183" y="43"/>
                    <a:pt x="183" y="43"/>
                    <a:pt x="183" y="43"/>
                  </a:cubicBezTo>
                  <a:cubicBezTo>
                    <a:pt x="183" y="42"/>
                    <a:pt x="180" y="43"/>
                    <a:pt x="175" y="44"/>
                  </a:cubicBezTo>
                  <a:cubicBezTo>
                    <a:pt x="169" y="47"/>
                    <a:pt x="164" y="47"/>
                    <a:pt x="162" y="46"/>
                  </a:cubicBezTo>
                  <a:cubicBezTo>
                    <a:pt x="160" y="44"/>
                    <a:pt x="159" y="40"/>
                    <a:pt x="160" y="35"/>
                  </a:cubicBezTo>
                  <a:cubicBezTo>
                    <a:pt x="161" y="30"/>
                    <a:pt x="160" y="28"/>
                    <a:pt x="159" y="27"/>
                  </a:cubicBezTo>
                  <a:cubicBezTo>
                    <a:pt x="107" y="24"/>
                    <a:pt x="107" y="24"/>
                    <a:pt x="107" y="24"/>
                  </a:cubicBezTo>
                  <a:cubicBezTo>
                    <a:pt x="103" y="22"/>
                    <a:pt x="99" y="20"/>
                    <a:pt x="97" y="18"/>
                  </a:cubicBezTo>
                  <a:cubicBezTo>
                    <a:pt x="89" y="16"/>
                    <a:pt x="89" y="16"/>
                    <a:pt x="89" y="16"/>
                  </a:cubicBezTo>
                  <a:cubicBezTo>
                    <a:pt x="85" y="15"/>
                    <a:pt x="79" y="10"/>
                    <a:pt x="71" y="0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cubicBezTo>
                    <a:pt x="37" y="2"/>
                    <a:pt x="37" y="2"/>
                    <a:pt x="37" y="2"/>
                  </a:cubicBezTo>
                  <a:lnTo>
                    <a:pt x="31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61" name="Freeform 21">
              <a:extLst>
                <a:ext uri="{FF2B5EF4-FFF2-40B4-BE49-F238E27FC236}">
                  <a16:creationId xmlns:a16="http://schemas.microsoft.com/office/drawing/2014/main" id="{8229DBBA-D4A3-40FE-9B06-232B5464698E}"/>
                </a:ext>
              </a:extLst>
            </p:cNvPr>
            <p:cNvSpPr/>
            <p:nvPr/>
          </p:nvSpPr>
          <p:spPr bwMode="auto">
            <a:xfrm>
              <a:off x="6456787" y="4824149"/>
              <a:ext cx="724959" cy="574585"/>
            </a:xfrm>
            <a:custGeom>
              <a:avLst/>
              <a:gdLst>
                <a:gd name="T0" fmla="*/ 244 w 253"/>
                <a:gd name="T1" fmla="*/ 65 h 202"/>
                <a:gd name="T2" fmla="*/ 253 w 253"/>
                <a:gd name="T3" fmla="*/ 63 h 202"/>
                <a:gd name="T4" fmla="*/ 235 w 253"/>
                <a:gd name="T5" fmla="*/ 45 h 202"/>
                <a:gd name="T6" fmla="*/ 223 w 253"/>
                <a:gd name="T7" fmla="*/ 22 h 202"/>
                <a:gd name="T8" fmla="*/ 201 w 253"/>
                <a:gd name="T9" fmla="*/ 27 h 202"/>
                <a:gd name="T10" fmla="*/ 200 w 253"/>
                <a:gd name="T11" fmla="*/ 29 h 202"/>
                <a:gd name="T12" fmla="*/ 182 w 253"/>
                <a:gd name="T13" fmla="*/ 25 h 202"/>
                <a:gd name="T14" fmla="*/ 150 w 253"/>
                <a:gd name="T15" fmla="*/ 40 h 202"/>
                <a:gd name="T16" fmla="*/ 150 w 253"/>
                <a:gd name="T17" fmla="*/ 19 h 202"/>
                <a:gd name="T18" fmla="*/ 149 w 253"/>
                <a:gd name="T19" fmla="*/ 10 h 202"/>
                <a:gd name="T20" fmla="*/ 138 w 253"/>
                <a:gd name="T21" fmla="*/ 10 h 202"/>
                <a:gd name="T22" fmla="*/ 126 w 253"/>
                <a:gd name="T23" fmla="*/ 9 h 202"/>
                <a:gd name="T24" fmla="*/ 109 w 253"/>
                <a:gd name="T25" fmla="*/ 1 h 202"/>
                <a:gd name="T26" fmla="*/ 105 w 253"/>
                <a:gd name="T27" fmla="*/ 25 h 202"/>
                <a:gd name="T28" fmla="*/ 82 w 253"/>
                <a:gd name="T29" fmla="*/ 18 h 202"/>
                <a:gd name="T30" fmla="*/ 77 w 253"/>
                <a:gd name="T31" fmla="*/ 16 h 202"/>
                <a:gd name="T32" fmla="*/ 71 w 253"/>
                <a:gd name="T33" fmla="*/ 33 h 202"/>
                <a:gd name="T34" fmla="*/ 75 w 253"/>
                <a:gd name="T35" fmla="*/ 48 h 202"/>
                <a:gd name="T36" fmla="*/ 67 w 253"/>
                <a:gd name="T37" fmla="*/ 61 h 202"/>
                <a:gd name="T38" fmla="*/ 52 w 253"/>
                <a:gd name="T39" fmla="*/ 102 h 202"/>
                <a:gd name="T40" fmla="*/ 29 w 253"/>
                <a:gd name="T41" fmla="*/ 118 h 202"/>
                <a:gd name="T42" fmla="*/ 31 w 253"/>
                <a:gd name="T43" fmla="*/ 125 h 202"/>
                <a:gd name="T44" fmla="*/ 19 w 253"/>
                <a:gd name="T45" fmla="*/ 143 h 202"/>
                <a:gd name="T46" fmla="*/ 5 w 253"/>
                <a:gd name="T47" fmla="*/ 147 h 202"/>
                <a:gd name="T48" fmla="*/ 2 w 253"/>
                <a:gd name="T49" fmla="*/ 184 h 202"/>
                <a:gd name="T50" fmla="*/ 7 w 253"/>
                <a:gd name="T51" fmla="*/ 196 h 202"/>
                <a:gd name="T52" fmla="*/ 21 w 253"/>
                <a:gd name="T53" fmla="*/ 201 h 202"/>
                <a:gd name="T54" fmla="*/ 22 w 253"/>
                <a:gd name="T55" fmla="*/ 199 h 202"/>
                <a:gd name="T56" fmla="*/ 17 w 253"/>
                <a:gd name="T57" fmla="*/ 187 h 202"/>
                <a:gd name="T58" fmla="*/ 12 w 253"/>
                <a:gd name="T59" fmla="*/ 182 h 202"/>
                <a:gd name="T60" fmla="*/ 18 w 253"/>
                <a:gd name="T61" fmla="*/ 174 h 202"/>
                <a:gd name="T62" fmla="*/ 32 w 253"/>
                <a:gd name="T63" fmla="*/ 163 h 202"/>
                <a:gd name="T64" fmla="*/ 64 w 253"/>
                <a:gd name="T65" fmla="*/ 142 h 202"/>
                <a:gd name="T66" fmla="*/ 70 w 253"/>
                <a:gd name="T67" fmla="*/ 145 h 202"/>
                <a:gd name="T68" fmla="*/ 75 w 253"/>
                <a:gd name="T69" fmla="*/ 142 h 202"/>
                <a:gd name="T70" fmla="*/ 96 w 253"/>
                <a:gd name="T71" fmla="*/ 137 h 202"/>
                <a:gd name="T72" fmla="*/ 97 w 253"/>
                <a:gd name="T73" fmla="*/ 136 h 202"/>
                <a:gd name="T74" fmla="*/ 119 w 253"/>
                <a:gd name="T75" fmla="*/ 128 h 202"/>
                <a:gd name="T76" fmla="*/ 123 w 253"/>
                <a:gd name="T77" fmla="*/ 96 h 202"/>
                <a:gd name="T78" fmla="*/ 130 w 253"/>
                <a:gd name="T79" fmla="*/ 95 h 202"/>
                <a:gd name="T80" fmla="*/ 132 w 253"/>
                <a:gd name="T81" fmla="*/ 96 h 202"/>
                <a:gd name="T82" fmla="*/ 159 w 253"/>
                <a:gd name="T83" fmla="*/ 113 h 202"/>
                <a:gd name="T84" fmla="*/ 155 w 253"/>
                <a:gd name="T85" fmla="*/ 103 h 202"/>
                <a:gd name="T86" fmla="*/ 166 w 253"/>
                <a:gd name="T87" fmla="*/ 99 h 202"/>
                <a:gd name="T88" fmla="*/ 173 w 253"/>
                <a:gd name="T89" fmla="*/ 96 h 202"/>
                <a:gd name="T90" fmla="*/ 193 w 253"/>
                <a:gd name="T91" fmla="*/ 102 h 202"/>
                <a:gd name="T92" fmla="*/ 206 w 253"/>
                <a:gd name="T93" fmla="*/ 93 h 202"/>
                <a:gd name="T94" fmla="*/ 207 w 253"/>
                <a:gd name="T95" fmla="*/ 94 h 202"/>
                <a:gd name="T96" fmla="*/ 238 w 253"/>
                <a:gd name="T97" fmla="*/ 69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53" h="202">
                  <a:moveTo>
                    <a:pt x="238" y="69"/>
                  </a:moveTo>
                  <a:cubicBezTo>
                    <a:pt x="241" y="69"/>
                    <a:pt x="243" y="67"/>
                    <a:pt x="244" y="65"/>
                  </a:cubicBezTo>
                  <a:cubicBezTo>
                    <a:pt x="244" y="65"/>
                    <a:pt x="244" y="65"/>
                    <a:pt x="244" y="65"/>
                  </a:cubicBezTo>
                  <a:cubicBezTo>
                    <a:pt x="245" y="64"/>
                    <a:pt x="245" y="64"/>
                    <a:pt x="245" y="64"/>
                  </a:cubicBezTo>
                  <a:cubicBezTo>
                    <a:pt x="246" y="64"/>
                    <a:pt x="246" y="64"/>
                    <a:pt x="246" y="64"/>
                  </a:cubicBezTo>
                  <a:cubicBezTo>
                    <a:pt x="253" y="63"/>
                    <a:pt x="253" y="63"/>
                    <a:pt x="253" y="63"/>
                  </a:cubicBezTo>
                  <a:cubicBezTo>
                    <a:pt x="253" y="58"/>
                    <a:pt x="253" y="58"/>
                    <a:pt x="253" y="58"/>
                  </a:cubicBezTo>
                  <a:cubicBezTo>
                    <a:pt x="251" y="58"/>
                    <a:pt x="249" y="57"/>
                    <a:pt x="247" y="56"/>
                  </a:cubicBezTo>
                  <a:cubicBezTo>
                    <a:pt x="235" y="45"/>
                    <a:pt x="235" y="45"/>
                    <a:pt x="235" y="45"/>
                  </a:cubicBezTo>
                  <a:cubicBezTo>
                    <a:pt x="235" y="44"/>
                    <a:pt x="235" y="44"/>
                    <a:pt x="235" y="44"/>
                  </a:cubicBezTo>
                  <a:cubicBezTo>
                    <a:pt x="230" y="29"/>
                    <a:pt x="230" y="29"/>
                    <a:pt x="230" y="29"/>
                  </a:cubicBezTo>
                  <a:cubicBezTo>
                    <a:pt x="223" y="22"/>
                    <a:pt x="223" y="22"/>
                    <a:pt x="223" y="22"/>
                  </a:cubicBezTo>
                  <a:cubicBezTo>
                    <a:pt x="214" y="22"/>
                    <a:pt x="207" y="22"/>
                    <a:pt x="203" y="22"/>
                  </a:cubicBezTo>
                  <a:cubicBezTo>
                    <a:pt x="201" y="22"/>
                    <a:pt x="201" y="22"/>
                    <a:pt x="201" y="22"/>
                  </a:cubicBezTo>
                  <a:cubicBezTo>
                    <a:pt x="201" y="27"/>
                    <a:pt x="201" y="27"/>
                    <a:pt x="201" y="27"/>
                  </a:cubicBezTo>
                  <a:cubicBezTo>
                    <a:pt x="201" y="28"/>
                    <a:pt x="201" y="28"/>
                    <a:pt x="201" y="28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94" y="32"/>
                    <a:pt x="194" y="32"/>
                    <a:pt x="194" y="32"/>
                  </a:cubicBezTo>
                  <a:cubicBezTo>
                    <a:pt x="193" y="31"/>
                    <a:pt x="193" y="31"/>
                    <a:pt x="193" y="31"/>
                  </a:cubicBezTo>
                  <a:cubicBezTo>
                    <a:pt x="187" y="26"/>
                    <a:pt x="184" y="24"/>
                    <a:pt x="182" y="25"/>
                  </a:cubicBezTo>
                  <a:cubicBezTo>
                    <a:pt x="168" y="32"/>
                    <a:pt x="160" y="35"/>
                    <a:pt x="158" y="34"/>
                  </a:cubicBezTo>
                  <a:cubicBezTo>
                    <a:pt x="156" y="34"/>
                    <a:pt x="154" y="36"/>
                    <a:pt x="151" y="38"/>
                  </a:cubicBezTo>
                  <a:cubicBezTo>
                    <a:pt x="150" y="40"/>
                    <a:pt x="150" y="40"/>
                    <a:pt x="150" y="40"/>
                  </a:cubicBezTo>
                  <a:cubicBezTo>
                    <a:pt x="149" y="38"/>
                    <a:pt x="149" y="38"/>
                    <a:pt x="149" y="38"/>
                  </a:cubicBezTo>
                  <a:cubicBezTo>
                    <a:pt x="145" y="35"/>
                    <a:pt x="143" y="32"/>
                    <a:pt x="143" y="29"/>
                  </a:cubicBezTo>
                  <a:cubicBezTo>
                    <a:pt x="143" y="28"/>
                    <a:pt x="145" y="24"/>
                    <a:pt x="150" y="19"/>
                  </a:cubicBezTo>
                  <a:cubicBezTo>
                    <a:pt x="156" y="13"/>
                    <a:pt x="159" y="9"/>
                    <a:pt x="159" y="8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6" y="6"/>
                    <a:pt x="153" y="7"/>
                    <a:pt x="149" y="10"/>
                  </a:cubicBezTo>
                  <a:cubicBezTo>
                    <a:pt x="145" y="13"/>
                    <a:pt x="142" y="14"/>
                    <a:pt x="141" y="14"/>
                  </a:cubicBezTo>
                  <a:cubicBezTo>
                    <a:pt x="140" y="14"/>
                    <a:pt x="139" y="13"/>
                    <a:pt x="139" y="11"/>
                  </a:cubicBezTo>
                  <a:cubicBezTo>
                    <a:pt x="138" y="10"/>
                    <a:pt x="138" y="10"/>
                    <a:pt x="138" y="10"/>
                  </a:cubicBezTo>
                  <a:cubicBezTo>
                    <a:pt x="135" y="4"/>
                    <a:pt x="135" y="4"/>
                    <a:pt x="135" y="4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6" y="9"/>
                    <a:pt x="126" y="9"/>
                    <a:pt x="126" y="9"/>
                  </a:cubicBezTo>
                  <a:cubicBezTo>
                    <a:pt x="126" y="8"/>
                    <a:pt x="126" y="8"/>
                    <a:pt x="126" y="8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0" y="5"/>
                    <a:pt x="115" y="3"/>
                    <a:pt x="109" y="1"/>
                  </a:cubicBezTo>
                  <a:cubicBezTo>
                    <a:pt x="106" y="0"/>
                    <a:pt x="102" y="2"/>
                    <a:pt x="99" y="6"/>
                  </a:cubicBezTo>
                  <a:cubicBezTo>
                    <a:pt x="102" y="12"/>
                    <a:pt x="102" y="12"/>
                    <a:pt x="102" y="12"/>
                  </a:cubicBezTo>
                  <a:cubicBezTo>
                    <a:pt x="105" y="18"/>
                    <a:pt x="106" y="22"/>
                    <a:pt x="105" y="25"/>
                  </a:cubicBezTo>
                  <a:cubicBezTo>
                    <a:pt x="104" y="26"/>
                    <a:pt x="103" y="27"/>
                    <a:pt x="101" y="27"/>
                  </a:cubicBezTo>
                  <a:cubicBezTo>
                    <a:pt x="99" y="28"/>
                    <a:pt x="95" y="27"/>
                    <a:pt x="91" y="24"/>
                  </a:cubicBezTo>
                  <a:cubicBezTo>
                    <a:pt x="87" y="21"/>
                    <a:pt x="85" y="19"/>
                    <a:pt x="82" y="18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7" y="16"/>
                    <a:pt x="77" y="16"/>
                    <a:pt x="77" y="16"/>
                  </a:cubicBezTo>
                  <a:cubicBezTo>
                    <a:pt x="78" y="17"/>
                    <a:pt x="78" y="17"/>
                    <a:pt x="78" y="17"/>
                  </a:cubicBezTo>
                  <a:cubicBezTo>
                    <a:pt x="78" y="26"/>
                    <a:pt x="78" y="26"/>
                    <a:pt x="78" y="26"/>
                  </a:cubicBezTo>
                  <a:cubicBezTo>
                    <a:pt x="71" y="33"/>
                    <a:pt x="71" y="33"/>
                    <a:pt x="71" y="33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4" y="47"/>
                    <a:pt x="74" y="47"/>
                    <a:pt x="74" y="47"/>
                  </a:cubicBezTo>
                  <a:cubicBezTo>
                    <a:pt x="75" y="48"/>
                    <a:pt x="75" y="48"/>
                    <a:pt x="75" y="48"/>
                  </a:cubicBezTo>
                  <a:cubicBezTo>
                    <a:pt x="70" y="54"/>
                    <a:pt x="70" y="54"/>
                    <a:pt x="70" y="54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61" y="67"/>
                    <a:pt x="61" y="67"/>
                    <a:pt x="61" y="67"/>
                  </a:cubicBezTo>
                  <a:cubicBezTo>
                    <a:pt x="51" y="90"/>
                    <a:pt x="51" y="90"/>
                    <a:pt x="51" y="90"/>
                  </a:cubicBezTo>
                  <a:cubicBezTo>
                    <a:pt x="52" y="102"/>
                    <a:pt x="52" y="102"/>
                    <a:pt x="52" y="102"/>
                  </a:cubicBezTo>
                  <a:cubicBezTo>
                    <a:pt x="51" y="103"/>
                    <a:pt x="51" y="103"/>
                    <a:pt x="51" y="103"/>
                  </a:cubicBezTo>
                  <a:cubicBezTo>
                    <a:pt x="30" y="115"/>
                    <a:pt x="30" y="115"/>
                    <a:pt x="30" y="115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4"/>
                    <a:pt x="31" y="124"/>
                    <a:pt x="31" y="124"/>
                  </a:cubicBezTo>
                  <a:cubicBezTo>
                    <a:pt x="31" y="125"/>
                    <a:pt x="31" y="125"/>
                    <a:pt x="31" y="125"/>
                  </a:cubicBezTo>
                  <a:cubicBezTo>
                    <a:pt x="29" y="133"/>
                    <a:pt x="29" y="133"/>
                    <a:pt x="29" y="133"/>
                  </a:cubicBezTo>
                  <a:cubicBezTo>
                    <a:pt x="21" y="132"/>
                    <a:pt x="21" y="132"/>
                    <a:pt x="21" y="132"/>
                  </a:cubicBezTo>
                  <a:cubicBezTo>
                    <a:pt x="19" y="143"/>
                    <a:pt x="19" y="143"/>
                    <a:pt x="19" y="143"/>
                  </a:cubicBezTo>
                  <a:cubicBezTo>
                    <a:pt x="7" y="143"/>
                    <a:pt x="7" y="143"/>
                    <a:pt x="7" y="143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5" y="147"/>
                    <a:pt x="5" y="147"/>
                    <a:pt x="5" y="147"/>
                  </a:cubicBezTo>
                  <a:cubicBezTo>
                    <a:pt x="2" y="154"/>
                    <a:pt x="2" y="154"/>
                    <a:pt x="2" y="154"/>
                  </a:cubicBezTo>
                  <a:cubicBezTo>
                    <a:pt x="0" y="179"/>
                    <a:pt x="0" y="179"/>
                    <a:pt x="0" y="179"/>
                  </a:cubicBezTo>
                  <a:cubicBezTo>
                    <a:pt x="2" y="184"/>
                    <a:pt x="2" y="184"/>
                    <a:pt x="2" y="184"/>
                  </a:cubicBezTo>
                  <a:cubicBezTo>
                    <a:pt x="3" y="185"/>
                    <a:pt x="3" y="185"/>
                    <a:pt x="3" y="185"/>
                  </a:cubicBezTo>
                  <a:cubicBezTo>
                    <a:pt x="3" y="190"/>
                    <a:pt x="3" y="190"/>
                    <a:pt x="3" y="190"/>
                  </a:cubicBezTo>
                  <a:cubicBezTo>
                    <a:pt x="7" y="196"/>
                    <a:pt x="7" y="196"/>
                    <a:pt x="7" y="196"/>
                  </a:cubicBezTo>
                  <a:cubicBezTo>
                    <a:pt x="8" y="197"/>
                    <a:pt x="8" y="197"/>
                    <a:pt x="8" y="197"/>
                  </a:cubicBezTo>
                  <a:cubicBezTo>
                    <a:pt x="8" y="202"/>
                    <a:pt x="8" y="202"/>
                    <a:pt x="8" y="202"/>
                  </a:cubicBezTo>
                  <a:cubicBezTo>
                    <a:pt x="21" y="201"/>
                    <a:pt x="21" y="201"/>
                    <a:pt x="21" y="201"/>
                  </a:cubicBezTo>
                  <a:cubicBezTo>
                    <a:pt x="21" y="200"/>
                    <a:pt x="21" y="200"/>
                    <a:pt x="21" y="200"/>
                  </a:cubicBezTo>
                  <a:cubicBezTo>
                    <a:pt x="21" y="199"/>
                    <a:pt x="21" y="199"/>
                    <a:pt x="21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2" y="199"/>
                    <a:pt x="22" y="199"/>
                    <a:pt x="22" y="199"/>
                  </a:cubicBezTo>
                  <a:cubicBezTo>
                    <a:pt x="25" y="194"/>
                    <a:pt x="25" y="194"/>
                    <a:pt x="25" y="194"/>
                  </a:cubicBezTo>
                  <a:cubicBezTo>
                    <a:pt x="17" y="187"/>
                    <a:pt x="17" y="187"/>
                    <a:pt x="17" y="187"/>
                  </a:cubicBezTo>
                  <a:cubicBezTo>
                    <a:pt x="17" y="186"/>
                    <a:pt x="17" y="186"/>
                    <a:pt x="17" y="186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2" y="182"/>
                    <a:pt x="12" y="182"/>
                    <a:pt x="12" y="182"/>
                  </a:cubicBezTo>
                  <a:cubicBezTo>
                    <a:pt x="11" y="182"/>
                    <a:pt x="11" y="182"/>
                    <a:pt x="11" y="182"/>
                  </a:cubicBezTo>
                  <a:cubicBezTo>
                    <a:pt x="11" y="174"/>
                    <a:pt x="11" y="174"/>
                    <a:pt x="11" y="174"/>
                  </a:cubicBezTo>
                  <a:cubicBezTo>
                    <a:pt x="18" y="174"/>
                    <a:pt x="18" y="174"/>
                    <a:pt x="18" y="174"/>
                  </a:cubicBezTo>
                  <a:cubicBezTo>
                    <a:pt x="19" y="171"/>
                    <a:pt x="19" y="171"/>
                    <a:pt x="19" y="171"/>
                  </a:cubicBezTo>
                  <a:cubicBezTo>
                    <a:pt x="16" y="163"/>
                    <a:pt x="16" y="163"/>
                    <a:pt x="16" y="163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59" y="150"/>
                    <a:pt x="59" y="150"/>
                    <a:pt x="59" y="150"/>
                  </a:cubicBezTo>
                  <a:cubicBezTo>
                    <a:pt x="63" y="144"/>
                    <a:pt x="63" y="144"/>
                    <a:pt x="63" y="144"/>
                  </a:cubicBezTo>
                  <a:cubicBezTo>
                    <a:pt x="64" y="142"/>
                    <a:pt x="64" y="142"/>
                    <a:pt x="64" y="142"/>
                  </a:cubicBezTo>
                  <a:cubicBezTo>
                    <a:pt x="69" y="144"/>
                    <a:pt x="69" y="144"/>
                    <a:pt x="69" y="144"/>
                  </a:cubicBezTo>
                  <a:cubicBezTo>
                    <a:pt x="70" y="144"/>
                    <a:pt x="70" y="144"/>
                    <a:pt x="70" y="144"/>
                  </a:cubicBezTo>
                  <a:cubicBezTo>
                    <a:pt x="70" y="145"/>
                    <a:pt x="70" y="145"/>
                    <a:pt x="70" y="145"/>
                  </a:cubicBezTo>
                  <a:cubicBezTo>
                    <a:pt x="73" y="148"/>
                    <a:pt x="73" y="148"/>
                    <a:pt x="73" y="148"/>
                  </a:cubicBezTo>
                  <a:cubicBezTo>
                    <a:pt x="75" y="148"/>
                    <a:pt x="75" y="148"/>
                    <a:pt x="75" y="148"/>
                  </a:cubicBezTo>
                  <a:cubicBezTo>
                    <a:pt x="75" y="142"/>
                    <a:pt x="75" y="142"/>
                    <a:pt x="75" y="142"/>
                  </a:cubicBezTo>
                  <a:cubicBezTo>
                    <a:pt x="84" y="142"/>
                    <a:pt x="84" y="142"/>
                    <a:pt x="84" y="142"/>
                  </a:cubicBezTo>
                  <a:cubicBezTo>
                    <a:pt x="93" y="143"/>
                    <a:pt x="93" y="143"/>
                    <a:pt x="93" y="143"/>
                  </a:cubicBezTo>
                  <a:cubicBezTo>
                    <a:pt x="96" y="137"/>
                    <a:pt x="96" y="137"/>
                    <a:pt x="96" y="137"/>
                  </a:cubicBezTo>
                  <a:cubicBezTo>
                    <a:pt x="97" y="137"/>
                    <a:pt x="97" y="137"/>
                    <a:pt x="97" y="137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97" y="136"/>
                    <a:pt x="97" y="136"/>
                    <a:pt x="97" y="136"/>
                  </a:cubicBezTo>
                  <a:cubicBezTo>
                    <a:pt x="107" y="133"/>
                    <a:pt x="107" y="133"/>
                    <a:pt x="107" y="133"/>
                  </a:cubicBezTo>
                  <a:cubicBezTo>
                    <a:pt x="109" y="119"/>
                    <a:pt x="109" y="119"/>
                    <a:pt x="109" y="119"/>
                  </a:cubicBezTo>
                  <a:cubicBezTo>
                    <a:pt x="119" y="128"/>
                    <a:pt x="119" y="128"/>
                    <a:pt x="119" y="128"/>
                  </a:cubicBezTo>
                  <a:cubicBezTo>
                    <a:pt x="123" y="129"/>
                    <a:pt x="123" y="129"/>
                    <a:pt x="123" y="129"/>
                  </a:cubicBezTo>
                  <a:cubicBezTo>
                    <a:pt x="125" y="126"/>
                    <a:pt x="125" y="126"/>
                    <a:pt x="125" y="126"/>
                  </a:cubicBezTo>
                  <a:cubicBezTo>
                    <a:pt x="123" y="96"/>
                    <a:pt x="123" y="96"/>
                    <a:pt x="123" y="96"/>
                  </a:cubicBezTo>
                  <a:cubicBezTo>
                    <a:pt x="123" y="95"/>
                    <a:pt x="123" y="95"/>
                    <a:pt x="123" y="95"/>
                  </a:cubicBezTo>
                  <a:cubicBezTo>
                    <a:pt x="123" y="94"/>
                    <a:pt x="123" y="94"/>
                    <a:pt x="123" y="94"/>
                  </a:cubicBezTo>
                  <a:cubicBezTo>
                    <a:pt x="130" y="95"/>
                    <a:pt x="130" y="95"/>
                    <a:pt x="130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1" y="95"/>
                    <a:pt x="131" y="95"/>
                    <a:pt x="131" y="95"/>
                  </a:cubicBezTo>
                  <a:cubicBezTo>
                    <a:pt x="132" y="96"/>
                    <a:pt x="132" y="96"/>
                    <a:pt x="132" y="96"/>
                  </a:cubicBezTo>
                  <a:cubicBezTo>
                    <a:pt x="143" y="115"/>
                    <a:pt x="143" y="115"/>
                    <a:pt x="143" y="115"/>
                  </a:cubicBezTo>
                  <a:cubicBezTo>
                    <a:pt x="156" y="114"/>
                    <a:pt x="156" y="114"/>
                    <a:pt x="156" y="114"/>
                  </a:cubicBezTo>
                  <a:cubicBezTo>
                    <a:pt x="159" y="113"/>
                    <a:pt x="159" y="113"/>
                    <a:pt x="159" y="113"/>
                  </a:cubicBezTo>
                  <a:cubicBezTo>
                    <a:pt x="161" y="108"/>
                    <a:pt x="161" y="108"/>
                    <a:pt x="161" y="108"/>
                  </a:cubicBezTo>
                  <a:cubicBezTo>
                    <a:pt x="157" y="105"/>
                    <a:pt x="157" y="105"/>
                    <a:pt x="157" y="105"/>
                  </a:cubicBezTo>
                  <a:cubicBezTo>
                    <a:pt x="155" y="103"/>
                    <a:pt x="155" y="103"/>
                    <a:pt x="155" y="103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5" y="100"/>
                    <a:pt x="165" y="100"/>
                    <a:pt x="165" y="100"/>
                  </a:cubicBezTo>
                  <a:cubicBezTo>
                    <a:pt x="166" y="99"/>
                    <a:pt x="166" y="99"/>
                    <a:pt x="166" y="99"/>
                  </a:cubicBezTo>
                  <a:cubicBezTo>
                    <a:pt x="169" y="103"/>
                    <a:pt x="169" y="103"/>
                    <a:pt x="169" y="103"/>
                  </a:cubicBezTo>
                  <a:cubicBezTo>
                    <a:pt x="173" y="102"/>
                    <a:pt x="173" y="102"/>
                    <a:pt x="173" y="102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5" y="95"/>
                    <a:pt x="175" y="95"/>
                    <a:pt x="175" y="95"/>
                  </a:cubicBezTo>
                  <a:cubicBezTo>
                    <a:pt x="181" y="95"/>
                    <a:pt x="181" y="95"/>
                    <a:pt x="181" y="95"/>
                  </a:cubicBezTo>
                  <a:cubicBezTo>
                    <a:pt x="186" y="96"/>
                    <a:pt x="190" y="98"/>
                    <a:pt x="193" y="102"/>
                  </a:cubicBezTo>
                  <a:cubicBezTo>
                    <a:pt x="193" y="103"/>
                    <a:pt x="193" y="103"/>
                    <a:pt x="193" y="103"/>
                  </a:cubicBezTo>
                  <a:cubicBezTo>
                    <a:pt x="196" y="94"/>
                    <a:pt x="196" y="94"/>
                    <a:pt x="196" y="94"/>
                  </a:cubicBezTo>
                  <a:cubicBezTo>
                    <a:pt x="198" y="91"/>
                    <a:pt x="201" y="91"/>
                    <a:pt x="206" y="93"/>
                  </a:cubicBezTo>
                  <a:cubicBezTo>
                    <a:pt x="207" y="93"/>
                    <a:pt x="207" y="93"/>
                    <a:pt x="207" y="93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7" y="94"/>
                    <a:pt x="207" y="94"/>
                  </a:cubicBezTo>
                  <a:cubicBezTo>
                    <a:pt x="207" y="94"/>
                    <a:pt x="208" y="95"/>
                    <a:pt x="209" y="95"/>
                  </a:cubicBezTo>
                  <a:cubicBezTo>
                    <a:pt x="211" y="94"/>
                    <a:pt x="218" y="89"/>
                    <a:pt x="229" y="80"/>
                  </a:cubicBezTo>
                  <a:cubicBezTo>
                    <a:pt x="229" y="74"/>
                    <a:pt x="233" y="71"/>
                    <a:pt x="238" y="69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62" name="Freeform 22">
              <a:extLst>
                <a:ext uri="{FF2B5EF4-FFF2-40B4-BE49-F238E27FC236}">
                  <a16:creationId xmlns:a16="http://schemas.microsoft.com/office/drawing/2014/main" id="{D6FD83F5-2CBE-40F4-A657-CE52D6307422}"/>
                </a:ext>
              </a:extLst>
            </p:cNvPr>
            <p:cNvSpPr/>
            <p:nvPr/>
          </p:nvSpPr>
          <p:spPr bwMode="auto">
            <a:xfrm>
              <a:off x="6797613" y="4332686"/>
              <a:ext cx="438688" cy="588530"/>
            </a:xfrm>
            <a:custGeom>
              <a:avLst/>
              <a:gdLst>
                <a:gd name="T0" fmla="*/ 120 w 153"/>
                <a:gd name="T1" fmla="*/ 7 h 207"/>
                <a:gd name="T2" fmla="*/ 106 w 153"/>
                <a:gd name="T3" fmla="*/ 2 h 207"/>
                <a:gd name="T4" fmla="*/ 88 w 153"/>
                <a:gd name="T5" fmla="*/ 15 h 207"/>
                <a:gd name="T6" fmla="*/ 77 w 153"/>
                <a:gd name="T7" fmla="*/ 10 h 207"/>
                <a:gd name="T8" fmla="*/ 76 w 153"/>
                <a:gd name="T9" fmla="*/ 11 h 207"/>
                <a:gd name="T10" fmla="*/ 54 w 153"/>
                <a:gd name="T11" fmla="*/ 16 h 207"/>
                <a:gd name="T12" fmla="*/ 43 w 153"/>
                <a:gd name="T13" fmla="*/ 17 h 207"/>
                <a:gd name="T14" fmla="*/ 34 w 153"/>
                <a:gd name="T15" fmla="*/ 26 h 207"/>
                <a:gd name="T16" fmla="*/ 20 w 153"/>
                <a:gd name="T17" fmla="*/ 27 h 207"/>
                <a:gd name="T18" fmla="*/ 11 w 153"/>
                <a:gd name="T19" fmla="*/ 44 h 207"/>
                <a:gd name="T20" fmla="*/ 12 w 153"/>
                <a:gd name="T21" fmla="*/ 46 h 207"/>
                <a:gd name="T22" fmla="*/ 18 w 153"/>
                <a:gd name="T23" fmla="*/ 68 h 207"/>
                <a:gd name="T24" fmla="*/ 18 w 153"/>
                <a:gd name="T25" fmla="*/ 71 h 207"/>
                <a:gd name="T26" fmla="*/ 17 w 153"/>
                <a:gd name="T27" fmla="*/ 71 h 207"/>
                <a:gd name="T28" fmla="*/ 0 w 153"/>
                <a:gd name="T29" fmla="*/ 93 h 207"/>
                <a:gd name="T30" fmla="*/ 7 w 153"/>
                <a:gd name="T31" fmla="*/ 97 h 207"/>
                <a:gd name="T32" fmla="*/ 13 w 153"/>
                <a:gd name="T33" fmla="*/ 130 h 207"/>
                <a:gd name="T34" fmla="*/ 21 w 153"/>
                <a:gd name="T35" fmla="*/ 142 h 207"/>
                <a:gd name="T36" fmla="*/ 22 w 153"/>
                <a:gd name="T37" fmla="*/ 151 h 207"/>
                <a:gd name="T38" fmla="*/ 23 w 153"/>
                <a:gd name="T39" fmla="*/ 180 h 207"/>
                <a:gd name="T40" fmla="*/ 27 w 153"/>
                <a:gd name="T41" fmla="*/ 180 h 207"/>
                <a:gd name="T42" fmla="*/ 44 w 153"/>
                <a:gd name="T43" fmla="*/ 180 h 207"/>
                <a:gd name="T44" fmla="*/ 28 w 153"/>
                <a:gd name="T45" fmla="*/ 202 h 207"/>
                <a:gd name="T46" fmla="*/ 40 w 153"/>
                <a:gd name="T47" fmla="*/ 203 h 207"/>
                <a:gd name="T48" fmla="*/ 76 w 153"/>
                <a:gd name="T49" fmla="*/ 200 h 207"/>
                <a:gd name="T50" fmla="*/ 78 w 153"/>
                <a:gd name="T51" fmla="*/ 194 h 207"/>
                <a:gd name="T52" fmla="*/ 78 w 153"/>
                <a:gd name="T53" fmla="*/ 190 h 207"/>
                <a:gd name="T54" fmla="*/ 76 w 153"/>
                <a:gd name="T55" fmla="*/ 178 h 207"/>
                <a:gd name="T56" fmla="*/ 84 w 153"/>
                <a:gd name="T57" fmla="*/ 172 h 207"/>
                <a:gd name="T58" fmla="*/ 82 w 153"/>
                <a:gd name="T59" fmla="*/ 167 h 207"/>
                <a:gd name="T60" fmla="*/ 82 w 153"/>
                <a:gd name="T61" fmla="*/ 167 h 207"/>
                <a:gd name="T62" fmla="*/ 86 w 153"/>
                <a:gd name="T63" fmla="*/ 153 h 207"/>
                <a:gd name="T64" fmla="*/ 90 w 153"/>
                <a:gd name="T65" fmla="*/ 149 h 207"/>
                <a:gd name="T66" fmla="*/ 94 w 153"/>
                <a:gd name="T67" fmla="*/ 145 h 207"/>
                <a:gd name="T68" fmla="*/ 101 w 153"/>
                <a:gd name="T69" fmla="*/ 129 h 207"/>
                <a:gd name="T70" fmla="*/ 104 w 153"/>
                <a:gd name="T71" fmla="*/ 127 h 207"/>
                <a:gd name="T72" fmla="*/ 100 w 153"/>
                <a:gd name="T73" fmla="*/ 110 h 207"/>
                <a:gd name="T74" fmla="*/ 112 w 153"/>
                <a:gd name="T75" fmla="*/ 99 h 207"/>
                <a:gd name="T76" fmla="*/ 111 w 153"/>
                <a:gd name="T77" fmla="*/ 84 h 207"/>
                <a:gd name="T78" fmla="*/ 126 w 153"/>
                <a:gd name="T79" fmla="*/ 67 h 207"/>
                <a:gd name="T80" fmla="*/ 132 w 153"/>
                <a:gd name="T81" fmla="*/ 70 h 207"/>
                <a:gd name="T82" fmla="*/ 142 w 153"/>
                <a:gd name="T83" fmla="*/ 63 h 207"/>
                <a:gd name="T84" fmla="*/ 142 w 153"/>
                <a:gd name="T85" fmla="*/ 63 h 207"/>
                <a:gd name="T86" fmla="*/ 149 w 153"/>
                <a:gd name="T87" fmla="*/ 59 h 207"/>
                <a:gd name="T88" fmla="*/ 148 w 153"/>
                <a:gd name="T89" fmla="*/ 52 h 207"/>
                <a:gd name="T90" fmla="*/ 151 w 153"/>
                <a:gd name="T91" fmla="*/ 51 h 207"/>
                <a:gd name="T92" fmla="*/ 153 w 153"/>
                <a:gd name="T93" fmla="*/ 48 h 207"/>
                <a:gd name="T94" fmla="*/ 139 w 153"/>
                <a:gd name="T95" fmla="*/ 25 h 207"/>
                <a:gd name="T96" fmla="*/ 133 w 153"/>
                <a:gd name="T97" fmla="*/ 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3" h="207">
                  <a:moveTo>
                    <a:pt x="120" y="8"/>
                  </a:moveTo>
                  <a:cubicBezTo>
                    <a:pt x="120" y="7"/>
                    <a:pt x="120" y="7"/>
                    <a:pt x="120" y="7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106" y="2"/>
                    <a:pt x="106" y="2"/>
                    <a:pt x="106" y="2"/>
                  </a:cubicBezTo>
                  <a:cubicBezTo>
                    <a:pt x="103" y="9"/>
                    <a:pt x="99" y="14"/>
                    <a:pt x="93" y="16"/>
                  </a:cubicBezTo>
                  <a:cubicBezTo>
                    <a:pt x="92" y="17"/>
                    <a:pt x="90" y="16"/>
                    <a:pt x="88" y="15"/>
                  </a:cubicBezTo>
                  <a:cubicBezTo>
                    <a:pt x="87" y="13"/>
                    <a:pt x="88" y="9"/>
                    <a:pt x="90" y="2"/>
                  </a:cubicBezTo>
                  <a:cubicBezTo>
                    <a:pt x="77" y="10"/>
                    <a:pt x="77" y="10"/>
                    <a:pt x="77" y="10"/>
                  </a:cubicBezTo>
                  <a:cubicBezTo>
                    <a:pt x="77" y="11"/>
                    <a:pt x="77" y="11"/>
                    <a:pt x="77" y="11"/>
                  </a:cubicBezTo>
                  <a:cubicBezTo>
                    <a:pt x="76" y="11"/>
                    <a:pt x="76" y="11"/>
                    <a:pt x="76" y="11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4" y="16"/>
                    <a:pt x="54" y="16"/>
                    <a:pt x="54" y="16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43" y="17"/>
                    <a:pt x="43" y="17"/>
                    <a:pt x="43" y="17"/>
                  </a:cubicBezTo>
                  <a:cubicBezTo>
                    <a:pt x="37" y="21"/>
                    <a:pt x="37" y="21"/>
                    <a:pt x="37" y="21"/>
                  </a:cubicBezTo>
                  <a:cubicBezTo>
                    <a:pt x="34" y="26"/>
                    <a:pt x="34" y="26"/>
                    <a:pt x="34" y="26"/>
                  </a:cubicBezTo>
                  <a:cubicBezTo>
                    <a:pt x="34" y="27"/>
                    <a:pt x="34" y="27"/>
                    <a:pt x="34" y="27"/>
                  </a:cubicBezTo>
                  <a:cubicBezTo>
                    <a:pt x="20" y="27"/>
                    <a:pt x="20" y="27"/>
                    <a:pt x="20" y="27"/>
                  </a:cubicBezTo>
                  <a:cubicBezTo>
                    <a:pt x="18" y="27"/>
                    <a:pt x="13" y="31"/>
                    <a:pt x="4" y="39"/>
                  </a:cubicBezTo>
                  <a:cubicBezTo>
                    <a:pt x="8" y="41"/>
                    <a:pt x="10" y="43"/>
                    <a:pt x="11" y="44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8"/>
                    <a:pt x="18" y="68"/>
                    <a:pt x="18" y="68"/>
                  </a:cubicBezTo>
                  <a:cubicBezTo>
                    <a:pt x="18" y="69"/>
                    <a:pt x="18" y="69"/>
                    <a:pt x="18" y="69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8" y="71"/>
                    <a:pt x="18" y="71"/>
                    <a:pt x="18" y="71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1" y="99"/>
                    <a:pt x="1" y="99"/>
                    <a:pt x="1" y="99"/>
                  </a:cubicBezTo>
                  <a:cubicBezTo>
                    <a:pt x="4" y="97"/>
                    <a:pt x="6" y="97"/>
                    <a:pt x="7" y="97"/>
                  </a:cubicBezTo>
                  <a:cubicBezTo>
                    <a:pt x="9" y="98"/>
                    <a:pt x="10" y="101"/>
                    <a:pt x="9" y="106"/>
                  </a:cubicBezTo>
                  <a:cubicBezTo>
                    <a:pt x="8" y="114"/>
                    <a:pt x="10" y="122"/>
                    <a:pt x="13" y="130"/>
                  </a:cubicBezTo>
                  <a:cubicBezTo>
                    <a:pt x="19" y="136"/>
                    <a:pt x="19" y="136"/>
                    <a:pt x="19" y="136"/>
                  </a:cubicBezTo>
                  <a:cubicBezTo>
                    <a:pt x="21" y="138"/>
                    <a:pt x="22" y="140"/>
                    <a:pt x="21" y="142"/>
                  </a:cubicBezTo>
                  <a:cubicBezTo>
                    <a:pt x="18" y="146"/>
                    <a:pt x="18" y="146"/>
                    <a:pt x="18" y="146"/>
                  </a:cubicBezTo>
                  <a:cubicBezTo>
                    <a:pt x="22" y="151"/>
                    <a:pt x="22" y="151"/>
                    <a:pt x="22" y="151"/>
                  </a:cubicBezTo>
                  <a:cubicBezTo>
                    <a:pt x="24" y="155"/>
                    <a:pt x="22" y="162"/>
                    <a:pt x="18" y="171"/>
                  </a:cubicBezTo>
                  <a:cubicBezTo>
                    <a:pt x="23" y="180"/>
                    <a:pt x="23" y="180"/>
                    <a:pt x="23" y="180"/>
                  </a:cubicBezTo>
                  <a:cubicBezTo>
                    <a:pt x="24" y="182"/>
                    <a:pt x="24" y="182"/>
                    <a:pt x="24" y="182"/>
                  </a:cubicBezTo>
                  <a:cubicBezTo>
                    <a:pt x="27" y="180"/>
                    <a:pt x="27" y="180"/>
                    <a:pt x="27" y="180"/>
                  </a:cubicBezTo>
                  <a:cubicBezTo>
                    <a:pt x="32" y="175"/>
                    <a:pt x="36" y="174"/>
                    <a:pt x="40" y="175"/>
                  </a:cubicBezTo>
                  <a:cubicBezTo>
                    <a:pt x="42" y="176"/>
                    <a:pt x="44" y="178"/>
                    <a:pt x="44" y="180"/>
                  </a:cubicBezTo>
                  <a:cubicBezTo>
                    <a:pt x="44" y="183"/>
                    <a:pt x="41" y="188"/>
                    <a:pt x="34" y="195"/>
                  </a:cubicBezTo>
                  <a:cubicBezTo>
                    <a:pt x="28" y="202"/>
                    <a:pt x="28" y="202"/>
                    <a:pt x="28" y="202"/>
                  </a:cubicBezTo>
                  <a:cubicBezTo>
                    <a:pt x="31" y="207"/>
                    <a:pt x="31" y="207"/>
                    <a:pt x="31" y="207"/>
                  </a:cubicBezTo>
                  <a:cubicBezTo>
                    <a:pt x="35" y="203"/>
                    <a:pt x="38" y="202"/>
                    <a:pt x="40" y="203"/>
                  </a:cubicBezTo>
                  <a:cubicBezTo>
                    <a:pt x="43" y="203"/>
                    <a:pt x="50" y="200"/>
                    <a:pt x="61" y="194"/>
                  </a:cubicBezTo>
                  <a:cubicBezTo>
                    <a:pt x="65" y="192"/>
                    <a:pt x="70" y="194"/>
                    <a:pt x="76" y="200"/>
                  </a:cubicBezTo>
                  <a:cubicBezTo>
                    <a:pt x="78" y="199"/>
                    <a:pt x="78" y="199"/>
                    <a:pt x="78" y="199"/>
                  </a:cubicBezTo>
                  <a:cubicBezTo>
                    <a:pt x="78" y="194"/>
                    <a:pt x="78" y="194"/>
                    <a:pt x="78" y="194"/>
                  </a:cubicBezTo>
                  <a:cubicBezTo>
                    <a:pt x="76" y="193"/>
                    <a:pt x="76" y="193"/>
                    <a:pt x="76" y="193"/>
                  </a:cubicBezTo>
                  <a:cubicBezTo>
                    <a:pt x="76" y="192"/>
                    <a:pt x="76" y="191"/>
                    <a:pt x="78" y="190"/>
                  </a:cubicBezTo>
                  <a:cubicBezTo>
                    <a:pt x="76" y="182"/>
                    <a:pt x="76" y="182"/>
                    <a:pt x="76" y="182"/>
                  </a:cubicBezTo>
                  <a:cubicBezTo>
                    <a:pt x="75" y="181"/>
                    <a:pt x="75" y="179"/>
                    <a:pt x="76" y="178"/>
                  </a:cubicBezTo>
                  <a:cubicBezTo>
                    <a:pt x="77" y="177"/>
                    <a:pt x="78" y="176"/>
                    <a:pt x="80" y="175"/>
                  </a:cubicBezTo>
                  <a:cubicBezTo>
                    <a:pt x="84" y="172"/>
                    <a:pt x="84" y="172"/>
                    <a:pt x="84" y="172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2" y="167"/>
                    <a:pt x="82" y="167"/>
                    <a:pt x="82" y="167"/>
                  </a:cubicBezTo>
                  <a:cubicBezTo>
                    <a:pt x="84" y="164"/>
                    <a:pt x="84" y="162"/>
                    <a:pt x="83" y="161"/>
                  </a:cubicBezTo>
                  <a:cubicBezTo>
                    <a:pt x="82" y="158"/>
                    <a:pt x="83" y="156"/>
                    <a:pt x="86" y="153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90" y="149"/>
                    <a:pt x="90" y="149"/>
                    <a:pt x="90" y="149"/>
                  </a:cubicBezTo>
                  <a:cubicBezTo>
                    <a:pt x="88" y="147"/>
                    <a:pt x="88" y="147"/>
                    <a:pt x="88" y="147"/>
                  </a:cubicBezTo>
                  <a:cubicBezTo>
                    <a:pt x="94" y="145"/>
                    <a:pt x="94" y="145"/>
                    <a:pt x="94" y="145"/>
                  </a:cubicBezTo>
                  <a:cubicBezTo>
                    <a:pt x="94" y="139"/>
                    <a:pt x="94" y="139"/>
                    <a:pt x="94" y="139"/>
                  </a:cubicBezTo>
                  <a:cubicBezTo>
                    <a:pt x="94" y="136"/>
                    <a:pt x="96" y="133"/>
                    <a:pt x="101" y="129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104" y="127"/>
                    <a:pt x="104" y="127"/>
                    <a:pt x="104" y="127"/>
                  </a:cubicBezTo>
                  <a:cubicBezTo>
                    <a:pt x="98" y="120"/>
                    <a:pt x="98" y="120"/>
                    <a:pt x="98" y="120"/>
                  </a:cubicBezTo>
                  <a:cubicBezTo>
                    <a:pt x="96" y="117"/>
                    <a:pt x="96" y="114"/>
                    <a:pt x="100" y="110"/>
                  </a:cubicBezTo>
                  <a:cubicBezTo>
                    <a:pt x="100" y="109"/>
                    <a:pt x="100" y="109"/>
                    <a:pt x="100" y="109"/>
                  </a:cubicBezTo>
                  <a:cubicBezTo>
                    <a:pt x="112" y="99"/>
                    <a:pt x="112" y="99"/>
                    <a:pt x="112" y="99"/>
                  </a:cubicBezTo>
                  <a:cubicBezTo>
                    <a:pt x="113" y="96"/>
                    <a:pt x="113" y="96"/>
                    <a:pt x="113" y="96"/>
                  </a:cubicBezTo>
                  <a:cubicBezTo>
                    <a:pt x="110" y="95"/>
                    <a:pt x="110" y="91"/>
                    <a:pt x="111" y="84"/>
                  </a:cubicBezTo>
                  <a:cubicBezTo>
                    <a:pt x="112" y="73"/>
                    <a:pt x="117" y="68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26" y="67"/>
                    <a:pt x="126" y="67"/>
                    <a:pt x="126" y="67"/>
                  </a:cubicBezTo>
                  <a:cubicBezTo>
                    <a:pt x="132" y="70"/>
                    <a:pt x="132" y="70"/>
                    <a:pt x="132" y="70"/>
                  </a:cubicBezTo>
                  <a:cubicBezTo>
                    <a:pt x="137" y="70"/>
                    <a:pt x="137" y="70"/>
                    <a:pt x="137" y="70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2" y="63"/>
                    <a:pt x="142" y="63"/>
                    <a:pt x="142" y="63"/>
                  </a:cubicBezTo>
                  <a:cubicBezTo>
                    <a:pt x="143" y="63"/>
                    <a:pt x="143" y="63"/>
                    <a:pt x="143" y="63"/>
                  </a:cubicBezTo>
                  <a:cubicBezTo>
                    <a:pt x="149" y="59"/>
                    <a:pt x="149" y="59"/>
                    <a:pt x="149" y="59"/>
                  </a:cubicBezTo>
                  <a:cubicBezTo>
                    <a:pt x="148" y="53"/>
                    <a:pt x="148" y="53"/>
                    <a:pt x="148" y="53"/>
                  </a:cubicBezTo>
                  <a:cubicBezTo>
                    <a:pt x="148" y="52"/>
                    <a:pt x="148" y="52"/>
                    <a:pt x="148" y="52"/>
                  </a:cubicBezTo>
                  <a:cubicBezTo>
                    <a:pt x="149" y="51"/>
                    <a:pt x="149" y="51"/>
                    <a:pt x="149" y="51"/>
                  </a:cubicBezTo>
                  <a:cubicBezTo>
                    <a:pt x="151" y="51"/>
                    <a:pt x="151" y="51"/>
                    <a:pt x="151" y="51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53" y="48"/>
                    <a:pt x="153" y="48"/>
                    <a:pt x="153" y="48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5" y="36"/>
                    <a:pt x="142" y="31"/>
                    <a:pt x="139" y="25"/>
                  </a:cubicBezTo>
                  <a:cubicBezTo>
                    <a:pt x="137" y="22"/>
                    <a:pt x="138" y="18"/>
                    <a:pt x="140" y="13"/>
                  </a:cubicBezTo>
                  <a:cubicBezTo>
                    <a:pt x="133" y="9"/>
                    <a:pt x="133" y="9"/>
                    <a:pt x="133" y="9"/>
                  </a:cubicBezTo>
                  <a:lnTo>
                    <a:pt x="120" y="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63" name="Freeform 23">
              <a:extLst>
                <a:ext uri="{FF2B5EF4-FFF2-40B4-BE49-F238E27FC236}">
                  <a16:creationId xmlns:a16="http://schemas.microsoft.com/office/drawing/2014/main" id="{9D905532-5A3D-492D-9390-88367A97645E}"/>
                </a:ext>
              </a:extLst>
            </p:cNvPr>
            <p:cNvSpPr/>
            <p:nvPr/>
          </p:nvSpPr>
          <p:spPr bwMode="auto">
            <a:xfrm>
              <a:off x="7027080" y="4486093"/>
              <a:ext cx="401005" cy="492022"/>
            </a:xfrm>
            <a:custGeom>
              <a:avLst/>
              <a:gdLst>
                <a:gd name="T0" fmla="*/ 72 w 140"/>
                <a:gd name="T1" fmla="*/ 8 h 173"/>
                <a:gd name="T2" fmla="*/ 60 w 140"/>
                <a:gd name="T3" fmla="*/ 19 h 173"/>
                <a:gd name="T4" fmla="*/ 59 w 140"/>
                <a:gd name="T5" fmla="*/ 20 h 173"/>
                <a:gd name="T6" fmla="*/ 50 w 140"/>
                <a:gd name="T7" fmla="*/ 20 h 173"/>
                <a:gd name="T8" fmla="*/ 35 w 140"/>
                <a:gd name="T9" fmla="*/ 31 h 173"/>
                <a:gd name="T10" fmla="*/ 40 w 140"/>
                <a:gd name="T11" fmla="*/ 33 h 173"/>
                <a:gd name="T12" fmla="*/ 36 w 140"/>
                <a:gd name="T13" fmla="*/ 47 h 173"/>
                <a:gd name="T14" fmla="*/ 23 w 140"/>
                <a:gd name="T15" fmla="*/ 59 h 173"/>
                <a:gd name="T16" fmla="*/ 24 w 140"/>
                <a:gd name="T17" fmla="*/ 67 h 173"/>
                <a:gd name="T18" fmla="*/ 26 w 140"/>
                <a:gd name="T19" fmla="*/ 76 h 173"/>
                <a:gd name="T20" fmla="*/ 18 w 140"/>
                <a:gd name="T21" fmla="*/ 92 h 173"/>
                <a:gd name="T22" fmla="*/ 18 w 140"/>
                <a:gd name="T23" fmla="*/ 94 h 173"/>
                <a:gd name="T24" fmla="*/ 12 w 140"/>
                <a:gd name="T25" fmla="*/ 100 h 173"/>
                <a:gd name="T26" fmla="*/ 7 w 140"/>
                <a:gd name="T27" fmla="*/ 105 h 173"/>
                <a:gd name="T28" fmla="*/ 6 w 140"/>
                <a:gd name="T29" fmla="*/ 121 h 173"/>
                <a:gd name="T30" fmla="*/ 2 w 140"/>
                <a:gd name="T31" fmla="*/ 125 h 173"/>
                <a:gd name="T32" fmla="*/ 0 w 140"/>
                <a:gd name="T33" fmla="*/ 127 h 173"/>
                <a:gd name="T34" fmla="*/ 3 w 140"/>
                <a:gd name="T35" fmla="*/ 137 h 173"/>
                <a:gd name="T36" fmla="*/ 26 w 140"/>
                <a:gd name="T37" fmla="*/ 137 h 173"/>
                <a:gd name="T38" fmla="*/ 35 w 140"/>
                <a:gd name="T39" fmla="*/ 146 h 173"/>
                <a:gd name="T40" fmla="*/ 35 w 140"/>
                <a:gd name="T41" fmla="*/ 146 h 173"/>
                <a:gd name="T42" fmla="*/ 51 w 140"/>
                <a:gd name="T43" fmla="*/ 171 h 173"/>
                <a:gd name="T44" fmla="*/ 56 w 140"/>
                <a:gd name="T45" fmla="*/ 160 h 173"/>
                <a:gd name="T46" fmla="*/ 68 w 140"/>
                <a:gd name="T47" fmla="*/ 169 h 173"/>
                <a:gd name="T48" fmla="*/ 76 w 140"/>
                <a:gd name="T49" fmla="*/ 145 h 173"/>
                <a:gd name="T50" fmla="*/ 78 w 140"/>
                <a:gd name="T51" fmla="*/ 146 h 173"/>
                <a:gd name="T52" fmla="*/ 85 w 140"/>
                <a:gd name="T53" fmla="*/ 140 h 173"/>
                <a:gd name="T54" fmla="*/ 85 w 140"/>
                <a:gd name="T55" fmla="*/ 138 h 173"/>
                <a:gd name="T56" fmla="*/ 96 w 140"/>
                <a:gd name="T57" fmla="*/ 139 h 173"/>
                <a:gd name="T58" fmla="*/ 102 w 140"/>
                <a:gd name="T59" fmla="*/ 111 h 173"/>
                <a:gd name="T60" fmla="*/ 114 w 140"/>
                <a:gd name="T61" fmla="*/ 110 h 173"/>
                <a:gd name="T62" fmla="*/ 108 w 140"/>
                <a:gd name="T63" fmla="*/ 104 h 173"/>
                <a:gd name="T64" fmla="*/ 117 w 140"/>
                <a:gd name="T65" fmla="*/ 97 h 173"/>
                <a:gd name="T66" fmla="*/ 122 w 140"/>
                <a:gd name="T67" fmla="*/ 100 h 173"/>
                <a:gd name="T68" fmla="*/ 119 w 140"/>
                <a:gd name="T69" fmla="*/ 91 h 173"/>
                <a:gd name="T70" fmla="*/ 122 w 140"/>
                <a:gd name="T71" fmla="*/ 89 h 173"/>
                <a:gd name="T72" fmla="*/ 118 w 140"/>
                <a:gd name="T73" fmla="*/ 79 h 173"/>
                <a:gd name="T74" fmla="*/ 119 w 140"/>
                <a:gd name="T75" fmla="*/ 77 h 173"/>
                <a:gd name="T76" fmla="*/ 130 w 140"/>
                <a:gd name="T77" fmla="*/ 67 h 173"/>
                <a:gd name="T78" fmla="*/ 120 w 140"/>
                <a:gd name="T79" fmla="*/ 54 h 173"/>
                <a:gd name="T80" fmla="*/ 133 w 140"/>
                <a:gd name="T81" fmla="*/ 49 h 173"/>
                <a:gd name="T82" fmla="*/ 139 w 140"/>
                <a:gd name="T83" fmla="*/ 42 h 173"/>
                <a:gd name="T84" fmla="*/ 135 w 140"/>
                <a:gd name="T85" fmla="*/ 34 h 173"/>
                <a:gd name="T86" fmla="*/ 134 w 140"/>
                <a:gd name="T87" fmla="*/ 32 h 173"/>
                <a:gd name="T88" fmla="*/ 134 w 140"/>
                <a:gd name="T89" fmla="*/ 29 h 173"/>
                <a:gd name="T90" fmla="*/ 133 w 140"/>
                <a:gd name="T91" fmla="*/ 29 h 173"/>
                <a:gd name="T92" fmla="*/ 117 w 140"/>
                <a:gd name="T93" fmla="*/ 27 h 173"/>
                <a:gd name="T94" fmla="*/ 116 w 140"/>
                <a:gd name="T95" fmla="*/ 27 h 173"/>
                <a:gd name="T96" fmla="*/ 112 w 140"/>
                <a:gd name="T97" fmla="*/ 22 h 173"/>
                <a:gd name="T98" fmla="*/ 93 w 140"/>
                <a:gd name="T99" fmla="*/ 30 h 173"/>
                <a:gd name="T100" fmla="*/ 85 w 140"/>
                <a:gd name="T101" fmla="*/ 15 h 173"/>
                <a:gd name="T102" fmla="*/ 73 w 140"/>
                <a:gd name="T103" fmla="*/ 0 h 173"/>
                <a:gd name="T104" fmla="*/ 73 w 140"/>
                <a:gd name="T105" fmla="*/ 7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0" h="173">
                  <a:moveTo>
                    <a:pt x="73" y="7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0" y="19"/>
                    <a:pt x="60" y="19"/>
                    <a:pt x="60" y="19"/>
                  </a:cubicBezTo>
                  <a:cubicBezTo>
                    <a:pt x="59" y="19"/>
                    <a:pt x="59" y="19"/>
                    <a:pt x="59" y="19"/>
                  </a:cubicBezTo>
                  <a:cubicBezTo>
                    <a:pt x="59" y="20"/>
                    <a:pt x="59" y="20"/>
                    <a:pt x="59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46" y="17"/>
                    <a:pt x="46" y="17"/>
                    <a:pt x="46" y="17"/>
                  </a:cubicBezTo>
                  <a:cubicBezTo>
                    <a:pt x="40" y="19"/>
                    <a:pt x="36" y="23"/>
                    <a:pt x="35" y="31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36" y="46"/>
                    <a:pt x="36" y="46"/>
                    <a:pt x="36" y="46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23" y="59"/>
                    <a:pt x="23" y="59"/>
                    <a:pt x="23" y="59"/>
                  </a:cubicBezTo>
                  <a:cubicBezTo>
                    <a:pt x="21" y="61"/>
                    <a:pt x="20" y="63"/>
                    <a:pt x="21" y="64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6" y="69"/>
                    <a:pt x="28" y="71"/>
                    <a:pt x="28" y="73"/>
                  </a:cubicBezTo>
                  <a:cubicBezTo>
                    <a:pt x="28" y="74"/>
                    <a:pt x="27" y="75"/>
                    <a:pt x="26" y="76"/>
                  </a:cubicBezTo>
                  <a:cubicBezTo>
                    <a:pt x="18" y="83"/>
                    <a:pt x="18" y="83"/>
                    <a:pt x="18" y="83"/>
                  </a:cubicBezTo>
                  <a:cubicBezTo>
                    <a:pt x="18" y="85"/>
                    <a:pt x="18" y="89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5"/>
                    <a:pt x="14" y="95"/>
                    <a:pt x="14" y="95"/>
                  </a:cubicBezTo>
                  <a:cubicBezTo>
                    <a:pt x="14" y="97"/>
                    <a:pt x="14" y="98"/>
                    <a:pt x="12" y="100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7" y="105"/>
                    <a:pt x="7" y="105"/>
                    <a:pt x="7" y="105"/>
                  </a:cubicBezTo>
                  <a:cubicBezTo>
                    <a:pt x="8" y="107"/>
                    <a:pt x="8" y="109"/>
                    <a:pt x="6" y="113"/>
                  </a:cubicBezTo>
                  <a:cubicBezTo>
                    <a:pt x="8" y="117"/>
                    <a:pt x="8" y="120"/>
                    <a:pt x="6" y="121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2" y="125"/>
                    <a:pt x="2" y="125"/>
                    <a:pt x="2" y="125"/>
                  </a:cubicBezTo>
                  <a:cubicBezTo>
                    <a:pt x="0" y="126"/>
                    <a:pt x="0" y="126"/>
                    <a:pt x="0" y="126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2" y="137"/>
                    <a:pt x="2" y="137"/>
                    <a:pt x="2" y="137"/>
                  </a:cubicBezTo>
                  <a:cubicBezTo>
                    <a:pt x="3" y="137"/>
                    <a:pt x="3" y="137"/>
                    <a:pt x="3" y="137"/>
                  </a:cubicBezTo>
                  <a:cubicBezTo>
                    <a:pt x="10" y="136"/>
                    <a:pt x="17" y="136"/>
                    <a:pt x="25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26" y="137"/>
                    <a:pt x="26" y="137"/>
                    <a:pt x="26" y="137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35" y="146"/>
                    <a:pt x="35" y="146"/>
                    <a:pt x="35" y="146"/>
                  </a:cubicBezTo>
                  <a:cubicBezTo>
                    <a:pt x="40" y="161"/>
                    <a:pt x="40" y="161"/>
                    <a:pt x="40" y="161"/>
                  </a:cubicBezTo>
                  <a:cubicBezTo>
                    <a:pt x="51" y="171"/>
                    <a:pt x="51" y="171"/>
                    <a:pt x="51" y="171"/>
                  </a:cubicBezTo>
                  <a:cubicBezTo>
                    <a:pt x="56" y="173"/>
                    <a:pt x="56" y="173"/>
                    <a:pt x="56" y="173"/>
                  </a:cubicBezTo>
                  <a:cubicBezTo>
                    <a:pt x="56" y="160"/>
                    <a:pt x="56" y="160"/>
                    <a:pt x="56" y="160"/>
                  </a:cubicBezTo>
                  <a:cubicBezTo>
                    <a:pt x="66" y="170"/>
                    <a:pt x="66" y="170"/>
                    <a:pt x="66" y="170"/>
                  </a:cubicBezTo>
                  <a:cubicBezTo>
                    <a:pt x="68" y="169"/>
                    <a:pt x="68" y="169"/>
                    <a:pt x="68" y="169"/>
                  </a:cubicBezTo>
                  <a:cubicBezTo>
                    <a:pt x="75" y="154"/>
                    <a:pt x="75" y="154"/>
                    <a:pt x="75" y="154"/>
                  </a:cubicBezTo>
                  <a:cubicBezTo>
                    <a:pt x="76" y="145"/>
                    <a:pt x="76" y="145"/>
                    <a:pt x="76" y="145"/>
                  </a:cubicBezTo>
                  <a:cubicBezTo>
                    <a:pt x="77" y="146"/>
                    <a:pt x="77" y="146"/>
                    <a:pt x="77" y="146"/>
                  </a:cubicBezTo>
                  <a:cubicBezTo>
                    <a:pt x="78" y="146"/>
                    <a:pt x="78" y="146"/>
                    <a:pt x="78" y="146"/>
                  </a:cubicBezTo>
                  <a:cubicBezTo>
                    <a:pt x="86" y="146"/>
                    <a:pt x="86" y="146"/>
                    <a:pt x="86" y="146"/>
                  </a:cubicBezTo>
                  <a:cubicBezTo>
                    <a:pt x="85" y="140"/>
                    <a:pt x="85" y="140"/>
                    <a:pt x="85" y="140"/>
                  </a:cubicBezTo>
                  <a:cubicBezTo>
                    <a:pt x="85" y="139"/>
                    <a:pt x="85" y="139"/>
                    <a:pt x="85" y="139"/>
                  </a:cubicBezTo>
                  <a:cubicBezTo>
                    <a:pt x="85" y="138"/>
                    <a:pt x="85" y="138"/>
                    <a:pt x="85" y="138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96" y="139"/>
                    <a:pt x="96" y="139"/>
                    <a:pt x="96" y="139"/>
                  </a:cubicBezTo>
                  <a:cubicBezTo>
                    <a:pt x="102" y="133"/>
                    <a:pt x="104" y="129"/>
                    <a:pt x="104" y="125"/>
                  </a:cubicBezTo>
                  <a:cubicBezTo>
                    <a:pt x="102" y="111"/>
                    <a:pt x="102" y="111"/>
                    <a:pt x="102" y="111"/>
                  </a:cubicBezTo>
                  <a:cubicBezTo>
                    <a:pt x="111" y="114"/>
                    <a:pt x="111" y="114"/>
                    <a:pt x="111" y="114"/>
                  </a:cubicBezTo>
                  <a:cubicBezTo>
                    <a:pt x="114" y="110"/>
                    <a:pt x="114" y="110"/>
                    <a:pt x="114" y="110"/>
                  </a:cubicBezTo>
                  <a:cubicBezTo>
                    <a:pt x="110" y="106"/>
                    <a:pt x="110" y="106"/>
                    <a:pt x="110" y="106"/>
                  </a:cubicBezTo>
                  <a:cubicBezTo>
                    <a:pt x="108" y="104"/>
                    <a:pt x="108" y="104"/>
                    <a:pt x="108" y="104"/>
                  </a:cubicBezTo>
                  <a:cubicBezTo>
                    <a:pt x="116" y="96"/>
                    <a:pt x="116" y="96"/>
                    <a:pt x="116" y="96"/>
                  </a:cubicBezTo>
                  <a:cubicBezTo>
                    <a:pt x="117" y="97"/>
                    <a:pt x="117" y="97"/>
                    <a:pt x="117" y="97"/>
                  </a:cubicBezTo>
                  <a:cubicBezTo>
                    <a:pt x="118" y="97"/>
                    <a:pt x="118" y="97"/>
                    <a:pt x="118" y="97"/>
                  </a:cubicBezTo>
                  <a:cubicBezTo>
                    <a:pt x="122" y="100"/>
                    <a:pt x="122" y="100"/>
                    <a:pt x="122" y="100"/>
                  </a:cubicBezTo>
                  <a:cubicBezTo>
                    <a:pt x="122" y="99"/>
                    <a:pt x="122" y="99"/>
                    <a:pt x="122" y="99"/>
                  </a:cubicBezTo>
                  <a:cubicBezTo>
                    <a:pt x="119" y="91"/>
                    <a:pt x="119" y="91"/>
                    <a:pt x="119" y="91"/>
                  </a:cubicBezTo>
                  <a:cubicBezTo>
                    <a:pt x="120" y="90"/>
                    <a:pt x="120" y="90"/>
                    <a:pt x="120" y="90"/>
                  </a:cubicBezTo>
                  <a:cubicBezTo>
                    <a:pt x="122" y="89"/>
                    <a:pt x="122" y="89"/>
                    <a:pt x="122" y="89"/>
                  </a:cubicBezTo>
                  <a:cubicBezTo>
                    <a:pt x="122" y="86"/>
                    <a:pt x="122" y="86"/>
                    <a:pt x="122" y="86"/>
                  </a:cubicBezTo>
                  <a:cubicBezTo>
                    <a:pt x="118" y="79"/>
                    <a:pt x="118" y="79"/>
                    <a:pt x="118" y="79"/>
                  </a:cubicBezTo>
                  <a:cubicBezTo>
                    <a:pt x="118" y="78"/>
                    <a:pt x="118" y="78"/>
                    <a:pt x="118" y="78"/>
                  </a:cubicBezTo>
                  <a:cubicBezTo>
                    <a:pt x="119" y="77"/>
                    <a:pt x="119" y="77"/>
                    <a:pt x="119" y="77"/>
                  </a:cubicBezTo>
                  <a:cubicBezTo>
                    <a:pt x="130" y="71"/>
                    <a:pt x="130" y="71"/>
                    <a:pt x="130" y="71"/>
                  </a:cubicBezTo>
                  <a:cubicBezTo>
                    <a:pt x="130" y="67"/>
                    <a:pt x="130" y="67"/>
                    <a:pt x="130" y="67"/>
                  </a:cubicBezTo>
                  <a:cubicBezTo>
                    <a:pt x="121" y="62"/>
                    <a:pt x="116" y="58"/>
                    <a:pt x="117" y="56"/>
                  </a:cubicBezTo>
                  <a:cubicBezTo>
                    <a:pt x="118" y="55"/>
                    <a:pt x="118" y="54"/>
                    <a:pt x="120" y="54"/>
                  </a:cubicBezTo>
                  <a:cubicBezTo>
                    <a:pt x="132" y="56"/>
                    <a:pt x="132" y="56"/>
                    <a:pt x="132" y="56"/>
                  </a:cubicBezTo>
                  <a:cubicBezTo>
                    <a:pt x="133" y="49"/>
                    <a:pt x="133" y="49"/>
                    <a:pt x="133" y="49"/>
                  </a:cubicBezTo>
                  <a:cubicBezTo>
                    <a:pt x="133" y="48"/>
                    <a:pt x="133" y="48"/>
                    <a:pt x="133" y="48"/>
                  </a:cubicBezTo>
                  <a:cubicBezTo>
                    <a:pt x="139" y="42"/>
                    <a:pt x="139" y="42"/>
                    <a:pt x="139" y="42"/>
                  </a:cubicBezTo>
                  <a:cubicBezTo>
                    <a:pt x="140" y="38"/>
                    <a:pt x="140" y="38"/>
                    <a:pt x="140" y="38"/>
                  </a:cubicBezTo>
                  <a:cubicBezTo>
                    <a:pt x="138" y="37"/>
                    <a:pt x="136" y="35"/>
                    <a:pt x="135" y="34"/>
                  </a:cubicBezTo>
                  <a:cubicBezTo>
                    <a:pt x="134" y="33"/>
                    <a:pt x="134" y="33"/>
                    <a:pt x="134" y="33"/>
                  </a:cubicBezTo>
                  <a:cubicBezTo>
                    <a:pt x="134" y="32"/>
                    <a:pt x="134" y="32"/>
                    <a:pt x="134" y="32"/>
                  </a:cubicBezTo>
                  <a:cubicBezTo>
                    <a:pt x="135" y="30"/>
                    <a:pt x="135" y="30"/>
                    <a:pt x="135" y="30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4" y="29"/>
                    <a:pt x="134" y="29"/>
                    <a:pt x="134" y="29"/>
                  </a:cubicBezTo>
                  <a:cubicBezTo>
                    <a:pt x="133" y="29"/>
                    <a:pt x="133" y="29"/>
                    <a:pt x="133" y="29"/>
                  </a:cubicBezTo>
                  <a:cubicBezTo>
                    <a:pt x="132" y="31"/>
                    <a:pt x="130" y="32"/>
                    <a:pt x="128" y="32"/>
                  </a:cubicBezTo>
                  <a:cubicBezTo>
                    <a:pt x="123" y="32"/>
                    <a:pt x="120" y="30"/>
                    <a:pt x="117" y="27"/>
                  </a:cubicBezTo>
                  <a:cubicBezTo>
                    <a:pt x="117" y="27"/>
                    <a:pt x="117" y="27"/>
                    <a:pt x="117" y="27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13" y="21"/>
                    <a:pt x="113" y="21"/>
                    <a:pt x="113" y="21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5"/>
                    <a:pt x="110" y="27"/>
                    <a:pt x="108" y="29"/>
                  </a:cubicBezTo>
                  <a:cubicBezTo>
                    <a:pt x="102" y="31"/>
                    <a:pt x="98" y="32"/>
                    <a:pt x="93" y="30"/>
                  </a:cubicBezTo>
                  <a:cubicBezTo>
                    <a:pt x="90" y="29"/>
                    <a:pt x="88" y="27"/>
                    <a:pt x="86" y="23"/>
                  </a:cubicBezTo>
                  <a:cubicBezTo>
                    <a:pt x="85" y="15"/>
                    <a:pt x="85" y="15"/>
                    <a:pt x="85" y="15"/>
                  </a:cubicBezTo>
                  <a:cubicBezTo>
                    <a:pt x="84" y="7"/>
                    <a:pt x="82" y="3"/>
                    <a:pt x="80" y="2"/>
                  </a:cubicBezTo>
                  <a:cubicBezTo>
                    <a:pt x="78" y="0"/>
                    <a:pt x="75" y="0"/>
                    <a:pt x="73" y="0"/>
                  </a:cubicBezTo>
                  <a:cubicBezTo>
                    <a:pt x="74" y="7"/>
                    <a:pt x="74" y="7"/>
                    <a:pt x="74" y="7"/>
                  </a:cubicBezTo>
                  <a:lnTo>
                    <a:pt x="73" y="7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64" name="Freeform 24">
              <a:extLst>
                <a:ext uri="{FF2B5EF4-FFF2-40B4-BE49-F238E27FC236}">
                  <a16:creationId xmlns:a16="http://schemas.microsoft.com/office/drawing/2014/main" id="{7223BE52-2B5B-4411-A61D-3E3CDCDC2973}"/>
                </a:ext>
              </a:extLst>
            </p:cNvPr>
            <p:cNvSpPr/>
            <p:nvPr/>
          </p:nvSpPr>
          <p:spPr bwMode="auto">
            <a:xfrm>
              <a:off x="7204806" y="4176488"/>
              <a:ext cx="349264" cy="400534"/>
            </a:xfrm>
            <a:custGeom>
              <a:avLst/>
              <a:gdLst>
                <a:gd name="T0" fmla="*/ 64 w 122"/>
                <a:gd name="T1" fmla="*/ 6 h 141"/>
                <a:gd name="T2" fmla="*/ 42 w 122"/>
                <a:gd name="T3" fmla="*/ 2 h 141"/>
                <a:gd name="T4" fmla="*/ 38 w 122"/>
                <a:gd name="T5" fmla="*/ 27 h 141"/>
                <a:gd name="T6" fmla="*/ 28 w 122"/>
                <a:gd name="T7" fmla="*/ 32 h 141"/>
                <a:gd name="T8" fmla="*/ 22 w 122"/>
                <a:gd name="T9" fmla="*/ 41 h 141"/>
                <a:gd name="T10" fmla="*/ 16 w 122"/>
                <a:gd name="T11" fmla="*/ 54 h 141"/>
                <a:gd name="T12" fmla="*/ 6 w 122"/>
                <a:gd name="T13" fmla="*/ 68 h 141"/>
                <a:gd name="T14" fmla="*/ 1 w 122"/>
                <a:gd name="T15" fmla="*/ 78 h 141"/>
                <a:gd name="T16" fmla="*/ 11 w 122"/>
                <a:gd name="T17" fmla="*/ 93 h 141"/>
                <a:gd name="T18" fmla="*/ 16 w 122"/>
                <a:gd name="T19" fmla="*/ 102 h 141"/>
                <a:gd name="T20" fmla="*/ 16 w 122"/>
                <a:gd name="T21" fmla="*/ 102 h 141"/>
                <a:gd name="T22" fmla="*/ 16 w 122"/>
                <a:gd name="T23" fmla="*/ 104 h 141"/>
                <a:gd name="T24" fmla="*/ 15 w 122"/>
                <a:gd name="T25" fmla="*/ 105 h 141"/>
                <a:gd name="T26" fmla="*/ 27 w 122"/>
                <a:gd name="T27" fmla="*/ 123 h 141"/>
                <a:gd name="T28" fmla="*/ 32 w 122"/>
                <a:gd name="T29" fmla="*/ 135 h 141"/>
                <a:gd name="T30" fmla="*/ 46 w 122"/>
                <a:gd name="T31" fmla="*/ 130 h 141"/>
                <a:gd name="T32" fmla="*/ 46 w 122"/>
                <a:gd name="T33" fmla="*/ 129 h 141"/>
                <a:gd name="T34" fmla="*/ 53 w 122"/>
                <a:gd name="T35" fmla="*/ 125 h 141"/>
                <a:gd name="T36" fmla="*/ 66 w 122"/>
                <a:gd name="T37" fmla="*/ 136 h 141"/>
                <a:gd name="T38" fmla="*/ 68 w 122"/>
                <a:gd name="T39" fmla="*/ 136 h 141"/>
                <a:gd name="T40" fmla="*/ 74 w 122"/>
                <a:gd name="T41" fmla="*/ 134 h 141"/>
                <a:gd name="T42" fmla="*/ 76 w 122"/>
                <a:gd name="T43" fmla="*/ 134 h 141"/>
                <a:gd name="T44" fmla="*/ 84 w 122"/>
                <a:gd name="T45" fmla="*/ 141 h 141"/>
                <a:gd name="T46" fmla="*/ 85 w 122"/>
                <a:gd name="T47" fmla="*/ 124 h 141"/>
                <a:gd name="T48" fmla="*/ 86 w 122"/>
                <a:gd name="T49" fmla="*/ 124 h 141"/>
                <a:gd name="T50" fmla="*/ 88 w 122"/>
                <a:gd name="T51" fmla="*/ 113 h 141"/>
                <a:gd name="T52" fmla="*/ 88 w 122"/>
                <a:gd name="T53" fmla="*/ 111 h 141"/>
                <a:gd name="T54" fmla="*/ 90 w 122"/>
                <a:gd name="T55" fmla="*/ 110 h 141"/>
                <a:gd name="T56" fmla="*/ 100 w 122"/>
                <a:gd name="T57" fmla="*/ 94 h 141"/>
                <a:gd name="T58" fmla="*/ 103 w 122"/>
                <a:gd name="T59" fmla="*/ 95 h 141"/>
                <a:gd name="T60" fmla="*/ 102 w 122"/>
                <a:gd name="T61" fmla="*/ 102 h 141"/>
                <a:gd name="T62" fmla="*/ 114 w 122"/>
                <a:gd name="T63" fmla="*/ 92 h 141"/>
                <a:gd name="T64" fmla="*/ 112 w 122"/>
                <a:gd name="T65" fmla="*/ 87 h 141"/>
                <a:gd name="T66" fmla="*/ 114 w 122"/>
                <a:gd name="T67" fmla="*/ 69 h 141"/>
                <a:gd name="T68" fmla="*/ 108 w 122"/>
                <a:gd name="T69" fmla="*/ 68 h 141"/>
                <a:gd name="T70" fmla="*/ 108 w 122"/>
                <a:gd name="T71" fmla="*/ 67 h 141"/>
                <a:gd name="T72" fmla="*/ 106 w 122"/>
                <a:gd name="T73" fmla="*/ 58 h 141"/>
                <a:gd name="T74" fmla="*/ 122 w 122"/>
                <a:gd name="T75" fmla="*/ 58 h 141"/>
                <a:gd name="T76" fmla="*/ 108 w 122"/>
                <a:gd name="T77" fmla="*/ 44 h 141"/>
                <a:gd name="T78" fmla="*/ 117 w 122"/>
                <a:gd name="T79" fmla="*/ 33 h 141"/>
                <a:gd name="T80" fmla="*/ 111 w 122"/>
                <a:gd name="T81" fmla="*/ 34 h 141"/>
                <a:gd name="T82" fmla="*/ 111 w 122"/>
                <a:gd name="T83" fmla="*/ 33 h 141"/>
                <a:gd name="T84" fmla="*/ 103 w 122"/>
                <a:gd name="T85" fmla="*/ 24 h 141"/>
                <a:gd name="T86" fmla="*/ 80 w 122"/>
                <a:gd name="T87" fmla="*/ 32 h 141"/>
                <a:gd name="T88" fmla="*/ 78 w 122"/>
                <a:gd name="T89" fmla="*/ 32 h 141"/>
                <a:gd name="T90" fmla="*/ 78 w 122"/>
                <a:gd name="T91" fmla="*/ 18 h 141"/>
                <a:gd name="T92" fmla="*/ 82 w 122"/>
                <a:gd name="T9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22" h="141">
                  <a:moveTo>
                    <a:pt x="74" y="2"/>
                  </a:moveTo>
                  <a:cubicBezTo>
                    <a:pt x="70" y="4"/>
                    <a:pt x="66" y="6"/>
                    <a:pt x="64" y="6"/>
                  </a:cubicBezTo>
                  <a:cubicBezTo>
                    <a:pt x="61" y="6"/>
                    <a:pt x="57" y="5"/>
                    <a:pt x="52" y="3"/>
                  </a:cubicBezTo>
                  <a:cubicBezTo>
                    <a:pt x="42" y="2"/>
                    <a:pt x="42" y="2"/>
                    <a:pt x="42" y="2"/>
                  </a:cubicBezTo>
                  <a:cubicBezTo>
                    <a:pt x="40" y="3"/>
                    <a:pt x="36" y="7"/>
                    <a:pt x="32" y="14"/>
                  </a:cubicBezTo>
                  <a:cubicBezTo>
                    <a:pt x="38" y="27"/>
                    <a:pt x="38" y="27"/>
                    <a:pt x="38" y="27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8" y="32"/>
                    <a:pt x="28" y="32"/>
                    <a:pt x="28" y="32"/>
                  </a:cubicBezTo>
                  <a:cubicBezTo>
                    <a:pt x="20" y="30"/>
                    <a:pt x="20" y="30"/>
                    <a:pt x="20" y="30"/>
                  </a:cubicBezTo>
                  <a:cubicBezTo>
                    <a:pt x="23" y="36"/>
                    <a:pt x="24" y="40"/>
                    <a:pt x="22" y="41"/>
                  </a:cubicBezTo>
                  <a:cubicBezTo>
                    <a:pt x="22" y="44"/>
                    <a:pt x="22" y="44"/>
                    <a:pt x="22" y="44"/>
                  </a:cubicBezTo>
                  <a:cubicBezTo>
                    <a:pt x="20" y="49"/>
                    <a:pt x="18" y="52"/>
                    <a:pt x="16" y="54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6" y="68"/>
                    <a:pt x="6" y="68"/>
                    <a:pt x="6" y="68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0" y="73"/>
                    <a:pt x="0" y="76"/>
                    <a:pt x="1" y="78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3"/>
                    <a:pt x="11" y="93"/>
                    <a:pt x="11" y="93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2"/>
                    <a:pt x="16" y="102"/>
                    <a:pt x="16" y="102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6" y="104"/>
                    <a:pt x="16" y="104"/>
                    <a:pt x="16" y="104"/>
                  </a:cubicBezTo>
                  <a:cubicBezTo>
                    <a:pt x="15" y="105"/>
                    <a:pt x="15" y="105"/>
                    <a:pt x="15" y="105"/>
                  </a:cubicBezTo>
                  <a:cubicBezTo>
                    <a:pt x="17" y="105"/>
                    <a:pt x="18" y="106"/>
                    <a:pt x="20" y="107"/>
                  </a:cubicBezTo>
                  <a:cubicBezTo>
                    <a:pt x="24" y="109"/>
                    <a:pt x="26" y="115"/>
                    <a:pt x="27" y="123"/>
                  </a:cubicBezTo>
                  <a:cubicBezTo>
                    <a:pt x="29" y="131"/>
                    <a:pt x="29" y="131"/>
                    <a:pt x="29" y="131"/>
                  </a:cubicBezTo>
                  <a:cubicBezTo>
                    <a:pt x="30" y="133"/>
                    <a:pt x="30" y="134"/>
                    <a:pt x="32" y="135"/>
                  </a:cubicBezTo>
                  <a:cubicBezTo>
                    <a:pt x="36" y="137"/>
                    <a:pt x="40" y="136"/>
                    <a:pt x="43" y="134"/>
                  </a:cubicBezTo>
                  <a:cubicBezTo>
                    <a:pt x="45" y="133"/>
                    <a:pt x="46" y="132"/>
                    <a:pt x="46" y="130"/>
                  </a:cubicBezTo>
                  <a:cubicBezTo>
                    <a:pt x="46" y="130"/>
                    <a:pt x="46" y="130"/>
                    <a:pt x="46" y="130"/>
                  </a:cubicBezTo>
                  <a:cubicBezTo>
                    <a:pt x="46" y="129"/>
                    <a:pt x="46" y="129"/>
                    <a:pt x="46" y="129"/>
                  </a:cubicBezTo>
                  <a:cubicBezTo>
                    <a:pt x="52" y="124"/>
                    <a:pt x="52" y="124"/>
                    <a:pt x="52" y="124"/>
                  </a:cubicBezTo>
                  <a:cubicBezTo>
                    <a:pt x="53" y="125"/>
                    <a:pt x="53" y="125"/>
                    <a:pt x="53" y="125"/>
                  </a:cubicBezTo>
                  <a:cubicBezTo>
                    <a:pt x="58" y="134"/>
                    <a:pt x="58" y="134"/>
                    <a:pt x="58" y="134"/>
                  </a:cubicBezTo>
                  <a:cubicBezTo>
                    <a:pt x="60" y="136"/>
                    <a:pt x="62" y="136"/>
                    <a:pt x="66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8" y="136"/>
                    <a:pt x="68" y="136"/>
                    <a:pt x="68" y="136"/>
                  </a:cubicBezTo>
                  <a:cubicBezTo>
                    <a:pt x="66" y="131"/>
                    <a:pt x="66" y="131"/>
                    <a:pt x="66" y="131"/>
                  </a:cubicBezTo>
                  <a:cubicBezTo>
                    <a:pt x="74" y="134"/>
                    <a:pt x="74" y="134"/>
                    <a:pt x="74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4"/>
                    <a:pt x="76" y="134"/>
                    <a:pt x="76" y="134"/>
                  </a:cubicBezTo>
                  <a:cubicBezTo>
                    <a:pt x="76" y="135"/>
                    <a:pt x="76" y="135"/>
                    <a:pt x="76" y="135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86" y="138"/>
                    <a:pt x="86" y="138"/>
                    <a:pt x="86" y="138"/>
                  </a:cubicBezTo>
                  <a:cubicBezTo>
                    <a:pt x="85" y="124"/>
                    <a:pt x="85" y="124"/>
                    <a:pt x="85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86" y="124"/>
                    <a:pt x="86" y="124"/>
                    <a:pt x="86" y="124"/>
                  </a:cubicBezTo>
                  <a:cubicBezTo>
                    <a:pt x="90" y="118"/>
                    <a:pt x="90" y="118"/>
                    <a:pt x="90" y="118"/>
                  </a:cubicBezTo>
                  <a:cubicBezTo>
                    <a:pt x="91" y="117"/>
                    <a:pt x="90" y="115"/>
                    <a:pt x="88" y="113"/>
                  </a:cubicBezTo>
                  <a:cubicBezTo>
                    <a:pt x="87" y="112"/>
                    <a:pt x="87" y="112"/>
                    <a:pt x="87" y="112"/>
                  </a:cubicBezTo>
                  <a:cubicBezTo>
                    <a:pt x="88" y="111"/>
                    <a:pt x="88" y="111"/>
                    <a:pt x="88" y="111"/>
                  </a:cubicBezTo>
                  <a:cubicBezTo>
                    <a:pt x="88" y="110"/>
                    <a:pt x="88" y="110"/>
                    <a:pt x="88" y="110"/>
                  </a:cubicBezTo>
                  <a:cubicBezTo>
                    <a:pt x="90" y="110"/>
                    <a:pt x="90" y="110"/>
                    <a:pt x="90" y="110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0" y="94"/>
                    <a:pt x="100" y="94"/>
                    <a:pt x="100" y="94"/>
                  </a:cubicBezTo>
                  <a:cubicBezTo>
                    <a:pt x="102" y="94"/>
                    <a:pt x="102" y="94"/>
                    <a:pt x="102" y="94"/>
                  </a:cubicBezTo>
                  <a:cubicBezTo>
                    <a:pt x="103" y="95"/>
                    <a:pt x="103" y="95"/>
                    <a:pt x="103" y="95"/>
                  </a:cubicBezTo>
                  <a:cubicBezTo>
                    <a:pt x="103" y="96"/>
                    <a:pt x="103" y="96"/>
                    <a:pt x="103" y="96"/>
                  </a:cubicBezTo>
                  <a:cubicBezTo>
                    <a:pt x="102" y="102"/>
                    <a:pt x="102" y="102"/>
                    <a:pt x="102" y="102"/>
                  </a:cubicBezTo>
                  <a:cubicBezTo>
                    <a:pt x="103" y="102"/>
                    <a:pt x="103" y="102"/>
                    <a:pt x="103" y="102"/>
                  </a:cubicBezTo>
                  <a:cubicBezTo>
                    <a:pt x="114" y="92"/>
                    <a:pt x="114" y="92"/>
                    <a:pt x="114" y="92"/>
                  </a:cubicBezTo>
                  <a:cubicBezTo>
                    <a:pt x="114" y="87"/>
                    <a:pt x="114" y="87"/>
                    <a:pt x="114" y="87"/>
                  </a:cubicBezTo>
                  <a:cubicBezTo>
                    <a:pt x="112" y="87"/>
                    <a:pt x="112" y="87"/>
                    <a:pt x="112" y="87"/>
                  </a:cubicBezTo>
                  <a:cubicBezTo>
                    <a:pt x="108" y="87"/>
                    <a:pt x="108" y="87"/>
                    <a:pt x="108" y="87"/>
                  </a:cubicBezTo>
                  <a:cubicBezTo>
                    <a:pt x="114" y="69"/>
                    <a:pt x="114" y="69"/>
                    <a:pt x="114" y="69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8"/>
                    <a:pt x="108" y="68"/>
                    <a:pt x="108" y="68"/>
                  </a:cubicBezTo>
                  <a:cubicBezTo>
                    <a:pt x="108" y="67"/>
                    <a:pt x="108" y="67"/>
                    <a:pt x="108" y="67"/>
                  </a:cubicBezTo>
                  <a:cubicBezTo>
                    <a:pt x="106" y="65"/>
                    <a:pt x="106" y="65"/>
                    <a:pt x="106" y="65"/>
                  </a:cubicBezTo>
                  <a:cubicBezTo>
                    <a:pt x="104" y="62"/>
                    <a:pt x="104" y="60"/>
                    <a:pt x="106" y="58"/>
                  </a:cubicBezTo>
                  <a:cubicBezTo>
                    <a:pt x="116" y="58"/>
                    <a:pt x="116" y="58"/>
                    <a:pt x="116" y="58"/>
                  </a:cubicBezTo>
                  <a:cubicBezTo>
                    <a:pt x="122" y="58"/>
                    <a:pt x="122" y="58"/>
                    <a:pt x="122" y="58"/>
                  </a:cubicBezTo>
                  <a:cubicBezTo>
                    <a:pt x="122" y="56"/>
                    <a:pt x="120" y="52"/>
                    <a:pt x="117" y="46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17" y="35"/>
                    <a:pt x="117" y="35"/>
                    <a:pt x="117" y="35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34"/>
                    <a:pt x="113" y="34"/>
                    <a:pt x="113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4"/>
                    <a:pt x="111" y="34"/>
                    <a:pt x="111" y="34"/>
                  </a:cubicBezTo>
                  <a:cubicBezTo>
                    <a:pt x="111" y="33"/>
                    <a:pt x="111" y="33"/>
                    <a:pt x="111" y="33"/>
                  </a:cubicBezTo>
                  <a:cubicBezTo>
                    <a:pt x="110" y="32"/>
                    <a:pt x="110" y="32"/>
                    <a:pt x="110" y="32"/>
                  </a:cubicBezTo>
                  <a:cubicBezTo>
                    <a:pt x="109" y="28"/>
                    <a:pt x="107" y="25"/>
                    <a:pt x="103" y="24"/>
                  </a:cubicBezTo>
                  <a:cubicBezTo>
                    <a:pt x="87" y="24"/>
                    <a:pt x="87" y="24"/>
                    <a:pt x="87" y="24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0" y="33"/>
                    <a:pt x="80" y="33"/>
                    <a:pt x="80" y="33"/>
                  </a:cubicBezTo>
                  <a:cubicBezTo>
                    <a:pt x="78" y="32"/>
                    <a:pt x="78" y="32"/>
                    <a:pt x="78" y="32"/>
                  </a:cubicBezTo>
                  <a:cubicBezTo>
                    <a:pt x="53" y="24"/>
                    <a:pt x="53" y="24"/>
                    <a:pt x="53" y="24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79" y="18"/>
                    <a:pt x="83" y="14"/>
                    <a:pt x="90" y="6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74" y="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65" name="Freeform 25">
              <a:extLst>
                <a:ext uri="{FF2B5EF4-FFF2-40B4-BE49-F238E27FC236}">
                  <a16:creationId xmlns:a16="http://schemas.microsoft.com/office/drawing/2014/main" id="{CBBB9CB9-2C6A-4BEB-9C3D-94C7611E8C94}"/>
                </a:ext>
              </a:extLst>
            </p:cNvPr>
            <p:cNvSpPr/>
            <p:nvPr/>
          </p:nvSpPr>
          <p:spPr bwMode="auto">
            <a:xfrm>
              <a:off x="6869041" y="3835084"/>
              <a:ext cx="438688" cy="531630"/>
            </a:xfrm>
            <a:custGeom>
              <a:avLst/>
              <a:gdLst>
                <a:gd name="T0" fmla="*/ 96 w 153"/>
                <a:gd name="T1" fmla="*/ 52 h 187"/>
                <a:gd name="T2" fmla="*/ 85 w 153"/>
                <a:gd name="T3" fmla="*/ 27 h 187"/>
                <a:gd name="T4" fmla="*/ 55 w 153"/>
                <a:gd name="T5" fmla="*/ 17 h 187"/>
                <a:gd name="T6" fmla="*/ 37 w 153"/>
                <a:gd name="T7" fmla="*/ 0 h 187"/>
                <a:gd name="T8" fmla="*/ 48 w 153"/>
                <a:gd name="T9" fmla="*/ 17 h 187"/>
                <a:gd name="T10" fmla="*/ 49 w 153"/>
                <a:gd name="T11" fmla="*/ 18 h 187"/>
                <a:gd name="T12" fmla="*/ 35 w 153"/>
                <a:gd name="T13" fmla="*/ 35 h 187"/>
                <a:gd name="T14" fmla="*/ 19 w 153"/>
                <a:gd name="T15" fmla="*/ 22 h 187"/>
                <a:gd name="T16" fmla="*/ 23 w 153"/>
                <a:gd name="T17" fmla="*/ 35 h 187"/>
                <a:gd name="T18" fmla="*/ 23 w 153"/>
                <a:gd name="T19" fmla="*/ 36 h 187"/>
                <a:gd name="T20" fmla="*/ 21 w 153"/>
                <a:gd name="T21" fmla="*/ 40 h 187"/>
                <a:gd name="T22" fmla="*/ 14 w 153"/>
                <a:gd name="T23" fmla="*/ 44 h 187"/>
                <a:gd name="T24" fmla="*/ 11 w 153"/>
                <a:gd name="T25" fmla="*/ 50 h 187"/>
                <a:gd name="T26" fmla="*/ 8 w 153"/>
                <a:gd name="T27" fmla="*/ 62 h 187"/>
                <a:gd name="T28" fmla="*/ 8 w 153"/>
                <a:gd name="T29" fmla="*/ 62 h 187"/>
                <a:gd name="T30" fmla="*/ 3 w 153"/>
                <a:gd name="T31" fmla="*/ 65 h 187"/>
                <a:gd name="T32" fmla="*/ 14 w 153"/>
                <a:gd name="T33" fmla="*/ 81 h 187"/>
                <a:gd name="T34" fmla="*/ 18 w 153"/>
                <a:gd name="T35" fmla="*/ 80 h 187"/>
                <a:gd name="T36" fmla="*/ 35 w 153"/>
                <a:gd name="T37" fmla="*/ 88 h 187"/>
                <a:gd name="T38" fmla="*/ 35 w 153"/>
                <a:gd name="T39" fmla="*/ 89 h 187"/>
                <a:gd name="T40" fmla="*/ 34 w 153"/>
                <a:gd name="T41" fmla="*/ 99 h 187"/>
                <a:gd name="T42" fmla="*/ 30 w 153"/>
                <a:gd name="T43" fmla="*/ 108 h 187"/>
                <a:gd name="T44" fmla="*/ 25 w 153"/>
                <a:gd name="T45" fmla="*/ 114 h 187"/>
                <a:gd name="T46" fmla="*/ 25 w 153"/>
                <a:gd name="T47" fmla="*/ 114 h 187"/>
                <a:gd name="T48" fmla="*/ 26 w 153"/>
                <a:gd name="T49" fmla="*/ 126 h 187"/>
                <a:gd name="T50" fmla="*/ 37 w 153"/>
                <a:gd name="T51" fmla="*/ 128 h 187"/>
                <a:gd name="T52" fmla="*/ 43 w 153"/>
                <a:gd name="T53" fmla="*/ 134 h 187"/>
                <a:gd name="T54" fmla="*/ 51 w 153"/>
                <a:gd name="T55" fmla="*/ 175 h 187"/>
                <a:gd name="T56" fmla="*/ 49 w 153"/>
                <a:gd name="T57" fmla="*/ 179 h 187"/>
                <a:gd name="T58" fmla="*/ 50 w 153"/>
                <a:gd name="T59" fmla="*/ 181 h 187"/>
                <a:gd name="T60" fmla="*/ 73 w 153"/>
                <a:gd name="T61" fmla="*/ 172 h 187"/>
                <a:gd name="T62" fmla="*/ 78 w 153"/>
                <a:gd name="T63" fmla="*/ 175 h 187"/>
                <a:gd name="T64" fmla="*/ 79 w 153"/>
                <a:gd name="T65" fmla="*/ 174 h 187"/>
                <a:gd name="T66" fmla="*/ 87 w 153"/>
                <a:gd name="T67" fmla="*/ 169 h 187"/>
                <a:gd name="T68" fmla="*/ 109 w 153"/>
                <a:gd name="T69" fmla="*/ 179 h 187"/>
                <a:gd name="T70" fmla="*/ 115 w 153"/>
                <a:gd name="T71" fmla="*/ 183 h 187"/>
                <a:gd name="T72" fmla="*/ 134 w 153"/>
                <a:gd name="T73" fmla="*/ 163 h 187"/>
                <a:gd name="T74" fmla="*/ 130 w 153"/>
                <a:gd name="T75" fmla="*/ 147 h 187"/>
                <a:gd name="T76" fmla="*/ 144 w 153"/>
                <a:gd name="T77" fmla="*/ 148 h 187"/>
                <a:gd name="T78" fmla="*/ 144 w 153"/>
                <a:gd name="T79" fmla="*/ 134 h 187"/>
                <a:gd name="T80" fmla="*/ 153 w 153"/>
                <a:gd name="T81" fmla="*/ 122 h 187"/>
                <a:gd name="T82" fmla="*/ 141 w 153"/>
                <a:gd name="T83" fmla="*/ 110 h 187"/>
                <a:gd name="T84" fmla="*/ 136 w 153"/>
                <a:gd name="T85" fmla="*/ 115 h 187"/>
                <a:gd name="T86" fmla="*/ 135 w 153"/>
                <a:gd name="T87" fmla="*/ 115 h 187"/>
                <a:gd name="T88" fmla="*/ 125 w 153"/>
                <a:gd name="T89" fmla="*/ 106 h 187"/>
                <a:gd name="T90" fmla="*/ 113 w 153"/>
                <a:gd name="T91" fmla="*/ 98 h 187"/>
                <a:gd name="T92" fmla="*/ 110 w 153"/>
                <a:gd name="T93" fmla="*/ 84 h 187"/>
                <a:gd name="T94" fmla="*/ 117 w 153"/>
                <a:gd name="T95" fmla="*/ 63 h 187"/>
                <a:gd name="T96" fmla="*/ 129 w 153"/>
                <a:gd name="T97" fmla="*/ 64 h 187"/>
                <a:gd name="T98" fmla="*/ 129 w 153"/>
                <a:gd name="T99" fmla="*/ 52 h 187"/>
                <a:gd name="T100" fmla="*/ 97 w 153"/>
                <a:gd name="T101" fmla="*/ 53 h 187"/>
                <a:gd name="T102" fmla="*/ 96 w 153"/>
                <a:gd name="T103" fmla="*/ 5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3" h="187">
                  <a:moveTo>
                    <a:pt x="96" y="52"/>
                  </a:moveTo>
                  <a:cubicBezTo>
                    <a:pt x="96" y="52"/>
                    <a:pt x="96" y="52"/>
                    <a:pt x="96" y="52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1" y="37"/>
                    <a:pt x="87" y="28"/>
                    <a:pt x="85" y="27"/>
                  </a:cubicBezTo>
                  <a:cubicBezTo>
                    <a:pt x="71" y="22"/>
                    <a:pt x="71" y="22"/>
                    <a:pt x="71" y="22"/>
                  </a:cubicBezTo>
                  <a:cubicBezTo>
                    <a:pt x="63" y="20"/>
                    <a:pt x="57" y="18"/>
                    <a:pt x="55" y="17"/>
                  </a:cubicBezTo>
                  <a:cubicBezTo>
                    <a:pt x="51" y="14"/>
                    <a:pt x="45" y="9"/>
                    <a:pt x="3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3"/>
                    <a:pt x="41" y="9"/>
                    <a:pt x="48" y="17"/>
                  </a:cubicBezTo>
                  <a:cubicBezTo>
                    <a:pt x="49" y="17"/>
                    <a:pt x="49" y="17"/>
                    <a:pt x="49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3" y="30"/>
                    <a:pt x="43" y="30"/>
                    <a:pt x="43" y="30"/>
                  </a:cubicBezTo>
                  <a:cubicBezTo>
                    <a:pt x="40" y="34"/>
                    <a:pt x="38" y="36"/>
                    <a:pt x="35" y="35"/>
                  </a:cubicBezTo>
                  <a:cubicBezTo>
                    <a:pt x="34" y="34"/>
                    <a:pt x="31" y="31"/>
                    <a:pt x="25" y="24"/>
                  </a:cubicBezTo>
                  <a:cubicBezTo>
                    <a:pt x="19" y="22"/>
                    <a:pt x="19" y="22"/>
                    <a:pt x="19" y="22"/>
                  </a:cubicBezTo>
                  <a:cubicBezTo>
                    <a:pt x="19" y="24"/>
                    <a:pt x="20" y="28"/>
                    <a:pt x="23" y="34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5"/>
                    <a:pt x="23" y="35"/>
                    <a:pt x="23" y="35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3" y="36"/>
                    <a:pt x="23" y="36"/>
                    <a:pt x="23" y="36"/>
                  </a:cubicBezTo>
                  <a:cubicBezTo>
                    <a:pt x="21" y="40"/>
                    <a:pt x="21" y="40"/>
                    <a:pt x="21" y="40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4" y="44"/>
                    <a:pt x="14" y="44"/>
                    <a:pt x="14" y="44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11" y="48"/>
                    <a:pt x="11" y="50"/>
                  </a:cubicBezTo>
                  <a:cubicBezTo>
                    <a:pt x="12" y="56"/>
                    <a:pt x="11" y="60"/>
                    <a:pt x="10" y="61"/>
                  </a:cubicBezTo>
                  <a:cubicBezTo>
                    <a:pt x="9" y="62"/>
                    <a:pt x="9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8" y="62"/>
                    <a:pt x="8" y="62"/>
                    <a:pt x="8" y="62"/>
                  </a:cubicBezTo>
                  <a:cubicBezTo>
                    <a:pt x="0" y="60"/>
                    <a:pt x="0" y="60"/>
                    <a:pt x="0" y="60"/>
                  </a:cubicBezTo>
                  <a:cubicBezTo>
                    <a:pt x="0" y="62"/>
                    <a:pt x="1" y="64"/>
                    <a:pt x="3" y="65"/>
                  </a:cubicBezTo>
                  <a:cubicBezTo>
                    <a:pt x="7" y="68"/>
                    <a:pt x="11" y="74"/>
                    <a:pt x="14" y="80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8" y="80"/>
                    <a:pt x="18" y="80"/>
                    <a:pt x="18" y="80"/>
                  </a:cubicBezTo>
                  <a:cubicBezTo>
                    <a:pt x="22" y="79"/>
                    <a:pt x="26" y="80"/>
                    <a:pt x="30" y="83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8"/>
                    <a:pt x="35" y="88"/>
                    <a:pt x="35" y="88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5" y="89"/>
                    <a:pt x="35" y="89"/>
                    <a:pt x="35" y="89"/>
                  </a:cubicBezTo>
                  <a:cubicBezTo>
                    <a:pt x="34" y="99"/>
                    <a:pt x="34" y="99"/>
                    <a:pt x="34" y="99"/>
                  </a:cubicBezTo>
                  <a:cubicBezTo>
                    <a:pt x="35" y="101"/>
                    <a:pt x="36" y="103"/>
                    <a:pt x="35" y="104"/>
                  </a:cubicBezTo>
                  <a:cubicBezTo>
                    <a:pt x="35" y="106"/>
                    <a:pt x="33" y="108"/>
                    <a:pt x="30" y="108"/>
                  </a:cubicBezTo>
                  <a:cubicBezTo>
                    <a:pt x="27" y="108"/>
                    <a:pt x="25" y="110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5" y="114"/>
                    <a:pt x="25" y="114"/>
                    <a:pt x="25" y="114"/>
                  </a:cubicBezTo>
                  <a:cubicBezTo>
                    <a:pt x="21" y="121"/>
                    <a:pt x="21" y="121"/>
                    <a:pt x="21" y="121"/>
                  </a:cubicBezTo>
                  <a:cubicBezTo>
                    <a:pt x="26" y="126"/>
                    <a:pt x="26" y="126"/>
                    <a:pt x="26" y="126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37" y="128"/>
                    <a:pt x="37" y="128"/>
                    <a:pt x="37" y="128"/>
                  </a:cubicBezTo>
                  <a:cubicBezTo>
                    <a:pt x="43" y="134"/>
                    <a:pt x="43" y="134"/>
                    <a:pt x="43" y="134"/>
                  </a:cubicBezTo>
                  <a:cubicBezTo>
                    <a:pt x="36" y="143"/>
                    <a:pt x="36" y="143"/>
                    <a:pt x="36" y="143"/>
                  </a:cubicBezTo>
                  <a:cubicBezTo>
                    <a:pt x="51" y="175"/>
                    <a:pt x="51" y="175"/>
                    <a:pt x="51" y="175"/>
                  </a:cubicBezTo>
                  <a:cubicBezTo>
                    <a:pt x="51" y="176"/>
                    <a:pt x="51" y="176"/>
                    <a:pt x="51" y="176"/>
                  </a:cubicBezTo>
                  <a:cubicBezTo>
                    <a:pt x="49" y="179"/>
                    <a:pt x="49" y="179"/>
                    <a:pt x="49" y="179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50" y="181"/>
                    <a:pt x="50" y="181"/>
                    <a:pt x="50" y="181"/>
                  </a:cubicBezTo>
                  <a:cubicBezTo>
                    <a:pt x="77" y="164"/>
                    <a:pt x="77" y="164"/>
                    <a:pt x="77" y="164"/>
                  </a:cubicBezTo>
                  <a:cubicBezTo>
                    <a:pt x="73" y="172"/>
                    <a:pt x="73" y="172"/>
                    <a:pt x="73" y="172"/>
                  </a:cubicBezTo>
                  <a:cubicBezTo>
                    <a:pt x="69" y="178"/>
                    <a:pt x="67" y="183"/>
                    <a:pt x="67" y="187"/>
                  </a:cubicBezTo>
                  <a:cubicBezTo>
                    <a:pt x="71" y="185"/>
                    <a:pt x="75" y="181"/>
                    <a:pt x="78" y="175"/>
                  </a:cubicBezTo>
                  <a:cubicBezTo>
                    <a:pt x="78" y="174"/>
                    <a:pt x="78" y="174"/>
                    <a:pt x="78" y="174"/>
                  </a:cubicBezTo>
                  <a:cubicBezTo>
                    <a:pt x="79" y="174"/>
                    <a:pt x="79" y="174"/>
                    <a:pt x="79" y="174"/>
                  </a:cubicBezTo>
                  <a:cubicBezTo>
                    <a:pt x="86" y="170"/>
                    <a:pt x="86" y="170"/>
                    <a:pt x="86" y="170"/>
                  </a:cubicBezTo>
                  <a:cubicBezTo>
                    <a:pt x="87" y="169"/>
                    <a:pt x="87" y="169"/>
                    <a:pt x="87" y="169"/>
                  </a:cubicBezTo>
                  <a:cubicBezTo>
                    <a:pt x="97" y="179"/>
                    <a:pt x="97" y="179"/>
                    <a:pt x="97" y="179"/>
                  </a:cubicBezTo>
                  <a:cubicBezTo>
                    <a:pt x="109" y="179"/>
                    <a:pt x="109" y="179"/>
                    <a:pt x="109" y="179"/>
                  </a:cubicBezTo>
                  <a:cubicBezTo>
                    <a:pt x="110" y="180"/>
                    <a:pt x="110" y="180"/>
                    <a:pt x="110" y="180"/>
                  </a:cubicBezTo>
                  <a:cubicBezTo>
                    <a:pt x="115" y="183"/>
                    <a:pt x="115" y="183"/>
                    <a:pt x="115" y="183"/>
                  </a:cubicBezTo>
                  <a:cubicBezTo>
                    <a:pt x="130" y="170"/>
                    <a:pt x="130" y="170"/>
                    <a:pt x="130" y="170"/>
                  </a:cubicBezTo>
                  <a:cubicBezTo>
                    <a:pt x="131" y="169"/>
                    <a:pt x="133" y="167"/>
                    <a:pt x="134" y="163"/>
                  </a:cubicBezTo>
                  <a:cubicBezTo>
                    <a:pt x="136" y="160"/>
                    <a:pt x="136" y="160"/>
                    <a:pt x="136" y="160"/>
                  </a:cubicBezTo>
                  <a:cubicBezTo>
                    <a:pt x="136" y="158"/>
                    <a:pt x="134" y="154"/>
                    <a:pt x="130" y="147"/>
                  </a:cubicBezTo>
                  <a:cubicBezTo>
                    <a:pt x="127" y="142"/>
                    <a:pt x="127" y="142"/>
                    <a:pt x="127" y="142"/>
                  </a:cubicBezTo>
                  <a:cubicBezTo>
                    <a:pt x="144" y="148"/>
                    <a:pt x="144" y="148"/>
                    <a:pt x="144" y="148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44" y="134"/>
                    <a:pt x="144" y="134"/>
                    <a:pt x="144" y="134"/>
                  </a:cubicBezTo>
                  <a:cubicBezTo>
                    <a:pt x="153" y="122"/>
                    <a:pt x="153" y="122"/>
                    <a:pt x="153" y="122"/>
                  </a:cubicBezTo>
                  <a:cubicBezTo>
                    <a:pt x="149" y="116"/>
                    <a:pt x="149" y="116"/>
                    <a:pt x="149" y="116"/>
                  </a:cubicBezTo>
                  <a:cubicBezTo>
                    <a:pt x="145" y="112"/>
                    <a:pt x="143" y="110"/>
                    <a:pt x="141" y="110"/>
                  </a:cubicBezTo>
                  <a:cubicBezTo>
                    <a:pt x="141" y="111"/>
                    <a:pt x="141" y="111"/>
                    <a:pt x="141" y="111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35" y="115"/>
                    <a:pt x="135" y="115"/>
                    <a:pt x="135" y="115"/>
                  </a:cubicBezTo>
                  <a:cubicBezTo>
                    <a:pt x="127" y="112"/>
                    <a:pt x="127" y="112"/>
                    <a:pt x="127" y="112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23" y="106"/>
                    <a:pt x="120" y="104"/>
                    <a:pt x="117" y="101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09" y="97"/>
                    <a:pt x="107" y="95"/>
                    <a:pt x="107" y="93"/>
                  </a:cubicBezTo>
                  <a:cubicBezTo>
                    <a:pt x="107" y="90"/>
                    <a:pt x="107" y="88"/>
                    <a:pt x="110" y="84"/>
                  </a:cubicBezTo>
                  <a:cubicBezTo>
                    <a:pt x="114" y="78"/>
                    <a:pt x="117" y="72"/>
                    <a:pt x="117" y="68"/>
                  </a:cubicBezTo>
                  <a:cubicBezTo>
                    <a:pt x="117" y="63"/>
                    <a:pt x="117" y="63"/>
                    <a:pt x="117" y="63"/>
                  </a:cubicBezTo>
                  <a:cubicBezTo>
                    <a:pt x="119" y="64"/>
                    <a:pt x="119" y="64"/>
                    <a:pt x="119" y="64"/>
                  </a:cubicBezTo>
                  <a:cubicBezTo>
                    <a:pt x="129" y="64"/>
                    <a:pt x="129" y="64"/>
                    <a:pt x="129" y="64"/>
                  </a:cubicBezTo>
                  <a:cubicBezTo>
                    <a:pt x="129" y="63"/>
                    <a:pt x="131" y="59"/>
                    <a:pt x="132" y="52"/>
                  </a:cubicBezTo>
                  <a:cubicBezTo>
                    <a:pt x="129" y="52"/>
                    <a:pt x="129" y="52"/>
                    <a:pt x="129" y="52"/>
                  </a:cubicBezTo>
                  <a:cubicBezTo>
                    <a:pt x="123" y="56"/>
                    <a:pt x="118" y="59"/>
                    <a:pt x="115" y="60"/>
                  </a:cubicBezTo>
                  <a:cubicBezTo>
                    <a:pt x="110" y="61"/>
                    <a:pt x="105" y="59"/>
                    <a:pt x="97" y="53"/>
                  </a:cubicBezTo>
                  <a:cubicBezTo>
                    <a:pt x="97" y="53"/>
                    <a:pt x="97" y="53"/>
                    <a:pt x="97" y="53"/>
                  </a:cubicBezTo>
                  <a:lnTo>
                    <a:pt x="96" y="52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66" name="Freeform 26">
              <a:extLst>
                <a:ext uri="{FF2B5EF4-FFF2-40B4-BE49-F238E27FC236}">
                  <a16:creationId xmlns:a16="http://schemas.microsoft.com/office/drawing/2014/main" id="{B4BCF2C7-2E1B-4BDA-9A78-326B1E2514BC}"/>
                </a:ext>
              </a:extLst>
            </p:cNvPr>
            <p:cNvSpPr/>
            <p:nvPr/>
          </p:nvSpPr>
          <p:spPr bwMode="auto">
            <a:xfrm>
              <a:off x="6952279" y="3220891"/>
              <a:ext cx="114734" cy="165122"/>
            </a:xfrm>
            <a:custGeom>
              <a:avLst/>
              <a:gdLst>
                <a:gd name="T0" fmla="*/ 24 w 40"/>
                <a:gd name="T1" fmla="*/ 0 h 58"/>
                <a:gd name="T2" fmla="*/ 22 w 40"/>
                <a:gd name="T3" fmla="*/ 0 h 58"/>
                <a:gd name="T4" fmla="*/ 16 w 40"/>
                <a:gd name="T5" fmla="*/ 6 h 58"/>
                <a:gd name="T6" fmla="*/ 15 w 40"/>
                <a:gd name="T7" fmla="*/ 5 h 58"/>
                <a:gd name="T8" fmla="*/ 15 w 40"/>
                <a:gd name="T9" fmla="*/ 6 h 58"/>
                <a:gd name="T10" fmla="*/ 15 w 40"/>
                <a:gd name="T11" fmla="*/ 6 h 58"/>
                <a:gd name="T12" fmla="*/ 12 w 40"/>
                <a:gd name="T13" fmla="*/ 10 h 58"/>
                <a:gd name="T14" fmla="*/ 10 w 40"/>
                <a:gd name="T15" fmla="*/ 10 h 58"/>
                <a:gd name="T16" fmla="*/ 6 w 40"/>
                <a:gd name="T17" fmla="*/ 13 h 58"/>
                <a:gd name="T18" fmla="*/ 5 w 40"/>
                <a:gd name="T19" fmla="*/ 16 h 58"/>
                <a:gd name="T20" fmla="*/ 2 w 40"/>
                <a:gd name="T21" fmla="*/ 24 h 58"/>
                <a:gd name="T22" fmla="*/ 1 w 40"/>
                <a:gd name="T23" fmla="*/ 29 h 58"/>
                <a:gd name="T24" fmla="*/ 0 w 40"/>
                <a:gd name="T25" fmla="*/ 38 h 58"/>
                <a:gd name="T26" fmla="*/ 3 w 40"/>
                <a:gd name="T27" fmla="*/ 50 h 58"/>
                <a:gd name="T28" fmla="*/ 10 w 40"/>
                <a:gd name="T29" fmla="*/ 55 h 58"/>
                <a:gd name="T30" fmla="*/ 19 w 40"/>
                <a:gd name="T31" fmla="*/ 58 h 58"/>
                <a:gd name="T32" fmla="*/ 28 w 40"/>
                <a:gd name="T33" fmla="*/ 54 h 58"/>
                <a:gd name="T34" fmla="*/ 26 w 40"/>
                <a:gd name="T35" fmla="*/ 50 h 58"/>
                <a:gd name="T36" fmla="*/ 26 w 40"/>
                <a:gd name="T37" fmla="*/ 49 h 58"/>
                <a:gd name="T38" fmla="*/ 26 w 40"/>
                <a:gd name="T39" fmla="*/ 48 h 58"/>
                <a:gd name="T40" fmla="*/ 26 w 40"/>
                <a:gd name="T41" fmla="*/ 45 h 58"/>
                <a:gd name="T42" fmla="*/ 26 w 40"/>
                <a:gd name="T43" fmla="*/ 44 h 58"/>
                <a:gd name="T44" fmla="*/ 31 w 40"/>
                <a:gd name="T45" fmla="*/ 36 h 58"/>
                <a:gd name="T46" fmla="*/ 38 w 40"/>
                <a:gd name="T47" fmla="*/ 36 h 58"/>
                <a:gd name="T48" fmla="*/ 40 w 40"/>
                <a:gd name="T49" fmla="*/ 36 h 58"/>
                <a:gd name="T50" fmla="*/ 33 w 40"/>
                <a:gd name="T51" fmla="*/ 24 h 58"/>
                <a:gd name="T52" fmla="*/ 30 w 40"/>
                <a:gd name="T53" fmla="*/ 20 h 58"/>
                <a:gd name="T54" fmla="*/ 26 w 40"/>
                <a:gd name="T55" fmla="*/ 8 h 58"/>
                <a:gd name="T56" fmla="*/ 24 w 40"/>
                <a:gd name="T57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0" h="58">
                  <a:moveTo>
                    <a:pt x="2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20" y="0"/>
                    <a:pt x="18" y="2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6" y="20"/>
                    <a:pt x="4" y="23"/>
                    <a:pt x="2" y="24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0" y="30"/>
                    <a:pt x="0" y="34"/>
                    <a:pt x="0" y="38"/>
                  </a:cubicBezTo>
                  <a:cubicBezTo>
                    <a:pt x="3" y="50"/>
                    <a:pt x="3" y="50"/>
                    <a:pt x="3" y="50"/>
                  </a:cubicBezTo>
                  <a:cubicBezTo>
                    <a:pt x="4" y="52"/>
                    <a:pt x="6" y="54"/>
                    <a:pt x="10" y="55"/>
                  </a:cubicBezTo>
                  <a:cubicBezTo>
                    <a:pt x="19" y="58"/>
                    <a:pt x="19" y="58"/>
                    <a:pt x="19" y="58"/>
                  </a:cubicBezTo>
                  <a:cubicBezTo>
                    <a:pt x="21" y="58"/>
                    <a:pt x="24" y="56"/>
                    <a:pt x="28" y="54"/>
                  </a:cubicBezTo>
                  <a:cubicBezTo>
                    <a:pt x="26" y="50"/>
                    <a:pt x="26" y="50"/>
                    <a:pt x="26" y="50"/>
                  </a:cubicBezTo>
                  <a:cubicBezTo>
                    <a:pt x="26" y="49"/>
                    <a:pt x="26" y="49"/>
                    <a:pt x="26" y="49"/>
                  </a:cubicBezTo>
                  <a:cubicBezTo>
                    <a:pt x="26" y="48"/>
                    <a:pt x="26" y="48"/>
                    <a:pt x="26" y="48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6" y="44"/>
                    <a:pt x="26" y="44"/>
                    <a:pt x="26" y="44"/>
                  </a:cubicBezTo>
                  <a:cubicBezTo>
                    <a:pt x="31" y="36"/>
                    <a:pt x="31" y="36"/>
                    <a:pt x="31" y="36"/>
                  </a:cubicBezTo>
                  <a:cubicBezTo>
                    <a:pt x="38" y="36"/>
                    <a:pt x="38" y="36"/>
                    <a:pt x="38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4"/>
                    <a:pt x="37" y="29"/>
                    <a:pt x="33" y="24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28" y="16"/>
                    <a:pt x="27" y="13"/>
                    <a:pt x="26" y="8"/>
                  </a:cubicBezTo>
                  <a:cubicBezTo>
                    <a:pt x="26" y="4"/>
                    <a:pt x="24" y="2"/>
                    <a:pt x="24" y="0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67" name="Freeform 27">
              <a:extLst>
                <a:ext uri="{FF2B5EF4-FFF2-40B4-BE49-F238E27FC236}">
                  <a16:creationId xmlns:a16="http://schemas.microsoft.com/office/drawing/2014/main" id="{914482DE-137C-4555-B8FE-827A95AECFDF}"/>
                </a:ext>
              </a:extLst>
            </p:cNvPr>
            <p:cNvSpPr/>
            <p:nvPr/>
          </p:nvSpPr>
          <p:spPr bwMode="auto">
            <a:xfrm>
              <a:off x="6837546" y="3144464"/>
              <a:ext cx="154668" cy="164565"/>
            </a:xfrm>
            <a:custGeom>
              <a:avLst/>
              <a:gdLst>
                <a:gd name="T0" fmla="*/ 27 w 54"/>
                <a:gd name="T1" fmla="*/ 12 h 58"/>
                <a:gd name="T2" fmla="*/ 26 w 54"/>
                <a:gd name="T3" fmla="*/ 13 h 58"/>
                <a:gd name="T4" fmla="*/ 25 w 54"/>
                <a:gd name="T5" fmla="*/ 13 h 58"/>
                <a:gd name="T6" fmla="*/ 20 w 54"/>
                <a:gd name="T7" fmla="*/ 12 h 58"/>
                <a:gd name="T8" fmla="*/ 20 w 54"/>
                <a:gd name="T9" fmla="*/ 15 h 58"/>
                <a:gd name="T10" fmla="*/ 20 w 54"/>
                <a:gd name="T11" fmla="*/ 16 h 58"/>
                <a:gd name="T12" fmla="*/ 18 w 54"/>
                <a:gd name="T13" fmla="*/ 16 h 58"/>
                <a:gd name="T14" fmla="*/ 10 w 54"/>
                <a:gd name="T15" fmla="*/ 19 h 58"/>
                <a:gd name="T16" fmla="*/ 10 w 54"/>
                <a:gd name="T17" fmla="*/ 20 h 58"/>
                <a:gd name="T18" fmla="*/ 12 w 54"/>
                <a:gd name="T19" fmla="*/ 29 h 58"/>
                <a:gd name="T20" fmla="*/ 13 w 54"/>
                <a:gd name="T21" fmla="*/ 29 h 58"/>
                <a:gd name="T22" fmla="*/ 12 w 54"/>
                <a:gd name="T23" fmla="*/ 31 h 58"/>
                <a:gd name="T24" fmla="*/ 2 w 54"/>
                <a:gd name="T25" fmla="*/ 41 h 58"/>
                <a:gd name="T26" fmla="*/ 0 w 54"/>
                <a:gd name="T27" fmla="*/ 45 h 58"/>
                <a:gd name="T28" fmla="*/ 3 w 54"/>
                <a:gd name="T29" fmla="*/ 49 h 58"/>
                <a:gd name="T30" fmla="*/ 8 w 54"/>
                <a:gd name="T31" fmla="*/ 50 h 58"/>
                <a:gd name="T32" fmla="*/ 11 w 54"/>
                <a:gd name="T33" fmla="*/ 51 h 58"/>
                <a:gd name="T34" fmla="*/ 20 w 54"/>
                <a:gd name="T35" fmla="*/ 53 h 58"/>
                <a:gd name="T36" fmla="*/ 24 w 54"/>
                <a:gd name="T37" fmla="*/ 56 h 58"/>
                <a:gd name="T38" fmla="*/ 32 w 54"/>
                <a:gd name="T39" fmla="*/ 58 h 58"/>
                <a:gd name="T40" fmla="*/ 37 w 54"/>
                <a:gd name="T41" fmla="*/ 53 h 58"/>
                <a:gd name="T42" fmla="*/ 40 w 54"/>
                <a:gd name="T43" fmla="*/ 50 h 58"/>
                <a:gd name="T44" fmla="*/ 42 w 54"/>
                <a:gd name="T45" fmla="*/ 42 h 58"/>
                <a:gd name="T46" fmla="*/ 40 w 54"/>
                <a:gd name="T47" fmla="*/ 33 h 58"/>
                <a:gd name="T48" fmla="*/ 44 w 54"/>
                <a:gd name="T49" fmla="*/ 34 h 58"/>
                <a:gd name="T50" fmla="*/ 49 w 54"/>
                <a:gd name="T51" fmla="*/ 35 h 58"/>
                <a:gd name="T52" fmla="*/ 51 w 54"/>
                <a:gd name="T53" fmla="*/ 33 h 58"/>
                <a:gd name="T54" fmla="*/ 52 w 54"/>
                <a:gd name="T55" fmla="*/ 31 h 58"/>
                <a:gd name="T56" fmla="*/ 48 w 54"/>
                <a:gd name="T57" fmla="*/ 19 h 58"/>
                <a:gd name="T58" fmla="*/ 49 w 54"/>
                <a:gd name="T59" fmla="*/ 15 h 58"/>
                <a:gd name="T60" fmla="*/ 54 w 54"/>
                <a:gd name="T61" fmla="*/ 12 h 58"/>
                <a:gd name="T62" fmla="*/ 54 w 54"/>
                <a:gd name="T63" fmla="*/ 12 h 58"/>
                <a:gd name="T64" fmla="*/ 53 w 54"/>
                <a:gd name="T65" fmla="*/ 9 h 58"/>
                <a:gd name="T66" fmla="*/ 44 w 54"/>
                <a:gd name="T67" fmla="*/ 9 h 58"/>
                <a:gd name="T68" fmla="*/ 44 w 54"/>
                <a:gd name="T69" fmla="*/ 9 h 58"/>
                <a:gd name="T70" fmla="*/ 35 w 54"/>
                <a:gd name="T71" fmla="*/ 3 h 58"/>
                <a:gd name="T72" fmla="*/ 24 w 54"/>
                <a:gd name="T73" fmla="*/ 1 h 58"/>
                <a:gd name="T74" fmla="*/ 23 w 54"/>
                <a:gd name="T75" fmla="*/ 2 h 58"/>
                <a:gd name="T76" fmla="*/ 26 w 54"/>
                <a:gd name="T77" fmla="*/ 6 h 58"/>
                <a:gd name="T78" fmla="*/ 27 w 54"/>
                <a:gd name="T79" fmla="*/ 12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4" h="58">
                  <a:moveTo>
                    <a:pt x="27" y="12"/>
                  </a:moveTo>
                  <a:cubicBezTo>
                    <a:pt x="26" y="13"/>
                    <a:pt x="26" y="13"/>
                    <a:pt x="26" y="13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8" y="23"/>
                    <a:pt x="10" y="25"/>
                    <a:pt x="12" y="29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0" y="35"/>
                    <a:pt x="6" y="39"/>
                    <a:pt x="2" y="41"/>
                  </a:cubicBezTo>
                  <a:cubicBezTo>
                    <a:pt x="1" y="43"/>
                    <a:pt x="0" y="44"/>
                    <a:pt x="0" y="45"/>
                  </a:cubicBezTo>
                  <a:cubicBezTo>
                    <a:pt x="3" y="49"/>
                    <a:pt x="3" y="49"/>
                    <a:pt x="3" y="49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11" y="51"/>
                    <a:pt x="11" y="51"/>
                    <a:pt x="11" y="51"/>
                  </a:cubicBezTo>
                  <a:cubicBezTo>
                    <a:pt x="16" y="51"/>
                    <a:pt x="19" y="51"/>
                    <a:pt x="20" y="53"/>
                  </a:cubicBezTo>
                  <a:cubicBezTo>
                    <a:pt x="24" y="56"/>
                    <a:pt x="24" y="56"/>
                    <a:pt x="24" y="56"/>
                  </a:cubicBezTo>
                  <a:cubicBezTo>
                    <a:pt x="27" y="57"/>
                    <a:pt x="30" y="58"/>
                    <a:pt x="32" y="58"/>
                  </a:cubicBezTo>
                  <a:cubicBezTo>
                    <a:pt x="33" y="58"/>
                    <a:pt x="35" y="57"/>
                    <a:pt x="37" y="53"/>
                  </a:cubicBezTo>
                  <a:cubicBezTo>
                    <a:pt x="40" y="50"/>
                    <a:pt x="40" y="50"/>
                    <a:pt x="40" y="50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0" y="33"/>
                    <a:pt x="40" y="33"/>
                    <a:pt x="40" y="33"/>
                  </a:cubicBezTo>
                  <a:cubicBezTo>
                    <a:pt x="44" y="34"/>
                    <a:pt x="44" y="34"/>
                    <a:pt x="44" y="34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51" y="33"/>
                    <a:pt x="51" y="33"/>
                    <a:pt x="51" y="33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48" y="19"/>
                    <a:pt x="48" y="19"/>
                    <a:pt x="48" y="19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50" y="13"/>
                    <a:pt x="52" y="12"/>
                    <a:pt x="54" y="12"/>
                  </a:cubicBezTo>
                  <a:cubicBezTo>
                    <a:pt x="54" y="12"/>
                    <a:pt x="54" y="12"/>
                    <a:pt x="54" y="12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3"/>
                    <a:pt x="35" y="3"/>
                    <a:pt x="35" y="3"/>
                  </a:cubicBezTo>
                  <a:cubicBezTo>
                    <a:pt x="31" y="1"/>
                    <a:pt x="28" y="0"/>
                    <a:pt x="24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3"/>
                    <a:pt x="23" y="5"/>
                    <a:pt x="26" y="6"/>
                  </a:cubicBezTo>
                  <a:cubicBezTo>
                    <a:pt x="28" y="7"/>
                    <a:pt x="28" y="9"/>
                    <a:pt x="27" y="12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68" name="Freeform 28">
              <a:extLst>
                <a:ext uri="{FF2B5EF4-FFF2-40B4-BE49-F238E27FC236}">
                  <a16:creationId xmlns:a16="http://schemas.microsoft.com/office/drawing/2014/main" id="{CD149BE0-FE06-4CAE-879C-9A231A013595}"/>
                </a:ext>
              </a:extLst>
            </p:cNvPr>
            <p:cNvSpPr/>
            <p:nvPr/>
          </p:nvSpPr>
          <p:spPr bwMode="auto">
            <a:xfrm>
              <a:off x="7095697" y="2823144"/>
              <a:ext cx="538800" cy="508759"/>
            </a:xfrm>
            <a:custGeom>
              <a:avLst/>
              <a:gdLst>
                <a:gd name="T0" fmla="*/ 81 w 188"/>
                <a:gd name="T1" fmla="*/ 38 h 179"/>
                <a:gd name="T2" fmla="*/ 71 w 188"/>
                <a:gd name="T3" fmla="*/ 40 h 179"/>
                <a:gd name="T4" fmla="*/ 59 w 188"/>
                <a:gd name="T5" fmla="*/ 46 h 179"/>
                <a:gd name="T6" fmla="*/ 46 w 188"/>
                <a:gd name="T7" fmla="*/ 57 h 179"/>
                <a:gd name="T8" fmla="*/ 46 w 188"/>
                <a:gd name="T9" fmla="*/ 58 h 179"/>
                <a:gd name="T10" fmla="*/ 35 w 188"/>
                <a:gd name="T11" fmla="*/ 70 h 179"/>
                <a:gd name="T12" fmla="*/ 22 w 188"/>
                <a:gd name="T13" fmla="*/ 70 h 179"/>
                <a:gd name="T14" fmla="*/ 16 w 188"/>
                <a:gd name="T15" fmla="*/ 64 h 179"/>
                <a:gd name="T16" fmla="*/ 18 w 188"/>
                <a:gd name="T17" fmla="*/ 87 h 179"/>
                <a:gd name="T18" fmla="*/ 3 w 188"/>
                <a:gd name="T19" fmla="*/ 110 h 179"/>
                <a:gd name="T20" fmla="*/ 0 w 188"/>
                <a:gd name="T21" fmla="*/ 114 h 179"/>
                <a:gd name="T22" fmla="*/ 17 w 188"/>
                <a:gd name="T23" fmla="*/ 120 h 179"/>
                <a:gd name="T24" fmla="*/ 18 w 188"/>
                <a:gd name="T25" fmla="*/ 120 h 179"/>
                <a:gd name="T26" fmla="*/ 24 w 188"/>
                <a:gd name="T27" fmla="*/ 124 h 179"/>
                <a:gd name="T28" fmla="*/ 24 w 188"/>
                <a:gd name="T29" fmla="*/ 124 h 179"/>
                <a:gd name="T30" fmla="*/ 40 w 188"/>
                <a:gd name="T31" fmla="*/ 136 h 179"/>
                <a:gd name="T32" fmla="*/ 57 w 188"/>
                <a:gd name="T33" fmla="*/ 112 h 179"/>
                <a:gd name="T34" fmla="*/ 62 w 188"/>
                <a:gd name="T35" fmla="*/ 106 h 179"/>
                <a:gd name="T36" fmla="*/ 75 w 188"/>
                <a:gd name="T37" fmla="*/ 102 h 179"/>
                <a:gd name="T38" fmla="*/ 88 w 188"/>
                <a:gd name="T39" fmla="*/ 100 h 179"/>
                <a:gd name="T40" fmla="*/ 94 w 188"/>
                <a:gd name="T41" fmla="*/ 111 h 179"/>
                <a:gd name="T42" fmla="*/ 96 w 188"/>
                <a:gd name="T43" fmla="*/ 119 h 179"/>
                <a:gd name="T44" fmla="*/ 93 w 188"/>
                <a:gd name="T45" fmla="*/ 135 h 179"/>
                <a:gd name="T46" fmla="*/ 93 w 188"/>
                <a:gd name="T47" fmla="*/ 136 h 179"/>
                <a:gd name="T48" fmla="*/ 86 w 188"/>
                <a:gd name="T49" fmla="*/ 156 h 179"/>
                <a:gd name="T50" fmla="*/ 92 w 188"/>
                <a:gd name="T51" fmla="*/ 152 h 179"/>
                <a:gd name="T52" fmla="*/ 98 w 188"/>
                <a:gd name="T53" fmla="*/ 154 h 179"/>
                <a:gd name="T54" fmla="*/ 97 w 188"/>
                <a:gd name="T55" fmla="*/ 161 h 179"/>
                <a:gd name="T56" fmla="*/ 92 w 188"/>
                <a:gd name="T57" fmla="*/ 168 h 179"/>
                <a:gd name="T58" fmla="*/ 90 w 188"/>
                <a:gd name="T59" fmla="*/ 172 h 179"/>
                <a:gd name="T60" fmla="*/ 85 w 188"/>
                <a:gd name="T61" fmla="*/ 173 h 179"/>
                <a:gd name="T62" fmla="*/ 80 w 188"/>
                <a:gd name="T63" fmla="*/ 179 h 179"/>
                <a:gd name="T64" fmla="*/ 100 w 188"/>
                <a:gd name="T65" fmla="*/ 164 h 179"/>
                <a:gd name="T66" fmla="*/ 130 w 188"/>
                <a:gd name="T67" fmla="*/ 134 h 179"/>
                <a:gd name="T68" fmla="*/ 137 w 188"/>
                <a:gd name="T69" fmla="*/ 130 h 179"/>
                <a:gd name="T70" fmla="*/ 153 w 188"/>
                <a:gd name="T71" fmla="*/ 127 h 179"/>
                <a:gd name="T72" fmla="*/ 164 w 188"/>
                <a:gd name="T73" fmla="*/ 105 h 179"/>
                <a:gd name="T74" fmla="*/ 188 w 188"/>
                <a:gd name="T75" fmla="*/ 78 h 179"/>
                <a:gd name="T76" fmla="*/ 182 w 188"/>
                <a:gd name="T77" fmla="*/ 61 h 179"/>
                <a:gd name="T78" fmla="*/ 174 w 188"/>
                <a:gd name="T79" fmla="*/ 58 h 179"/>
                <a:gd name="T80" fmla="*/ 172 w 188"/>
                <a:gd name="T81" fmla="*/ 55 h 179"/>
                <a:gd name="T82" fmla="*/ 159 w 188"/>
                <a:gd name="T83" fmla="*/ 22 h 179"/>
                <a:gd name="T84" fmla="*/ 154 w 188"/>
                <a:gd name="T85" fmla="*/ 6 h 179"/>
                <a:gd name="T86" fmla="*/ 148 w 188"/>
                <a:gd name="T87" fmla="*/ 12 h 179"/>
                <a:gd name="T88" fmla="*/ 134 w 188"/>
                <a:gd name="T89" fmla="*/ 6 h 179"/>
                <a:gd name="T90" fmla="*/ 125 w 188"/>
                <a:gd name="T91" fmla="*/ 6 h 179"/>
                <a:gd name="T92" fmla="*/ 115 w 188"/>
                <a:gd name="T93" fmla="*/ 2 h 179"/>
                <a:gd name="T94" fmla="*/ 114 w 188"/>
                <a:gd name="T95" fmla="*/ 16 h 179"/>
                <a:gd name="T96" fmla="*/ 114 w 188"/>
                <a:gd name="T97" fmla="*/ 16 h 179"/>
                <a:gd name="T98" fmla="*/ 105 w 188"/>
                <a:gd name="T99" fmla="*/ 24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8" h="179">
                  <a:moveTo>
                    <a:pt x="86" y="24"/>
                  </a:moveTo>
                  <a:cubicBezTo>
                    <a:pt x="82" y="30"/>
                    <a:pt x="82" y="30"/>
                    <a:pt x="82" y="30"/>
                  </a:cubicBezTo>
                  <a:cubicBezTo>
                    <a:pt x="81" y="31"/>
                    <a:pt x="80" y="34"/>
                    <a:pt x="81" y="38"/>
                  </a:cubicBezTo>
                  <a:cubicBezTo>
                    <a:pt x="81" y="40"/>
                    <a:pt x="81" y="40"/>
                    <a:pt x="81" y="40"/>
                  </a:cubicBezTo>
                  <a:cubicBezTo>
                    <a:pt x="72" y="40"/>
                    <a:pt x="72" y="40"/>
                    <a:pt x="72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71" y="40"/>
                    <a:pt x="71" y="40"/>
                    <a:pt x="71" y="40"/>
                  </a:cubicBezTo>
                  <a:cubicBezTo>
                    <a:pt x="64" y="38"/>
                    <a:pt x="64" y="38"/>
                    <a:pt x="64" y="3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2" y="51"/>
                    <a:pt x="52" y="51"/>
                    <a:pt x="52" y="51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6" y="70"/>
                    <a:pt x="36" y="70"/>
                    <a:pt x="36" y="70"/>
                  </a:cubicBezTo>
                  <a:cubicBezTo>
                    <a:pt x="35" y="70"/>
                    <a:pt x="35" y="70"/>
                    <a:pt x="35" y="70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16" y="64"/>
                    <a:pt x="16" y="64"/>
                    <a:pt x="16" y="64"/>
                  </a:cubicBezTo>
                  <a:cubicBezTo>
                    <a:pt x="12" y="62"/>
                    <a:pt x="12" y="62"/>
                    <a:pt x="12" y="62"/>
                  </a:cubicBezTo>
                  <a:cubicBezTo>
                    <a:pt x="15" y="78"/>
                    <a:pt x="15" y="78"/>
                    <a:pt x="15" y="78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12" y="92"/>
                    <a:pt x="12" y="92"/>
                    <a:pt x="12" y="92"/>
                  </a:cubicBezTo>
                  <a:cubicBezTo>
                    <a:pt x="3" y="105"/>
                    <a:pt x="3" y="105"/>
                    <a:pt x="3" y="105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3" y="110"/>
                    <a:pt x="3" y="110"/>
                    <a:pt x="3" y="110"/>
                  </a:cubicBezTo>
                  <a:cubicBezTo>
                    <a:pt x="2" y="110"/>
                    <a:pt x="2" y="110"/>
                    <a:pt x="2" y="110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2" y="116"/>
                    <a:pt x="2" y="116"/>
                    <a:pt x="2" y="116"/>
                  </a:cubicBezTo>
                  <a:cubicBezTo>
                    <a:pt x="5" y="116"/>
                    <a:pt x="5" y="116"/>
                    <a:pt x="5" y="116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7" y="120"/>
                    <a:pt x="17" y="120"/>
                    <a:pt x="17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18" y="120"/>
                    <a:pt x="18" y="120"/>
                    <a:pt x="18" y="120"/>
                  </a:cubicBezTo>
                  <a:cubicBezTo>
                    <a:pt x="20" y="122"/>
                    <a:pt x="20" y="122"/>
                    <a:pt x="20" y="122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4" y="124"/>
                    <a:pt x="24" y="124"/>
                    <a:pt x="24" y="124"/>
                  </a:cubicBezTo>
                  <a:cubicBezTo>
                    <a:pt x="26" y="126"/>
                    <a:pt x="26" y="128"/>
                    <a:pt x="26" y="129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0" y="136"/>
                    <a:pt x="40" y="136"/>
                    <a:pt x="40" y="136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57" y="112"/>
                    <a:pt x="57" y="112"/>
                    <a:pt x="57" y="112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62" y="106"/>
                    <a:pt x="62" y="106"/>
                    <a:pt x="62" y="106"/>
                  </a:cubicBezTo>
                  <a:cubicBezTo>
                    <a:pt x="70" y="102"/>
                    <a:pt x="70" y="102"/>
                    <a:pt x="70" y="102"/>
                  </a:cubicBezTo>
                  <a:cubicBezTo>
                    <a:pt x="75" y="102"/>
                    <a:pt x="75" y="102"/>
                    <a:pt x="75" y="102"/>
                  </a:cubicBezTo>
                  <a:cubicBezTo>
                    <a:pt x="77" y="98"/>
                    <a:pt x="78" y="97"/>
                    <a:pt x="80" y="97"/>
                  </a:cubicBezTo>
                  <a:cubicBezTo>
                    <a:pt x="82" y="97"/>
                    <a:pt x="84" y="98"/>
                    <a:pt x="87" y="99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88" y="100"/>
                    <a:pt x="88" y="100"/>
                    <a:pt x="88" y="100"/>
                  </a:cubicBezTo>
                  <a:cubicBezTo>
                    <a:pt x="94" y="110"/>
                    <a:pt x="94" y="110"/>
                    <a:pt x="94" y="110"/>
                  </a:cubicBezTo>
                  <a:cubicBezTo>
                    <a:pt x="94" y="111"/>
                    <a:pt x="94" y="111"/>
                    <a:pt x="94" y="111"/>
                  </a:cubicBezTo>
                  <a:cubicBezTo>
                    <a:pt x="95" y="111"/>
                    <a:pt x="95" y="111"/>
                    <a:pt x="95" y="111"/>
                  </a:cubicBezTo>
                  <a:cubicBezTo>
                    <a:pt x="95" y="112"/>
                    <a:pt x="95" y="112"/>
                    <a:pt x="95" y="112"/>
                  </a:cubicBezTo>
                  <a:cubicBezTo>
                    <a:pt x="96" y="119"/>
                    <a:pt x="96" y="119"/>
                    <a:pt x="96" y="119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5" y="128"/>
                    <a:pt x="95" y="128"/>
                    <a:pt x="95" y="128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5"/>
                    <a:pt x="93" y="135"/>
                    <a:pt x="93" y="135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93" y="136"/>
                    <a:pt x="93" y="136"/>
                    <a:pt x="93" y="136"/>
                  </a:cubicBezTo>
                  <a:cubicBezTo>
                    <a:pt x="88" y="142"/>
                    <a:pt x="88" y="142"/>
                    <a:pt x="88" y="142"/>
                  </a:cubicBezTo>
                  <a:cubicBezTo>
                    <a:pt x="85" y="147"/>
                    <a:pt x="85" y="147"/>
                    <a:pt x="85" y="147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6" y="156"/>
                    <a:pt x="86" y="156"/>
                    <a:pt x="86" y="156"/>
                  </a:cubicBezTo>
                  <a:cubicBezTo>
                    <a:pt x="89" y="155"/>
                    <a:pt x="89" y="155"/>
                    <a:pt x="89" y="155"/>
                  </a:cubicBezTo>
                  <a:cubicBezTo>
                    <a:pt x="92" y="152"/>
                    <a:pt x="92" y="152"/>
                    <a:pt x="92" y="152"/>
                  </a:cubicBezTo>
                  <a:cubicBezTo>
                    <a:pt x="93" y="151"/>
                    <a:pt x="93" y="151"/>
                    <a:pt x="93" y="151"/>
                  </a:cubicBezTo>
                  <a:cubicBezTo>
                    <a:pt x="94" y="150"/>
                    <a:pt x="94" y="150"/>
                    <a:pt x="94" y="150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54"/>
                    <a:pt x="98" y="154"/>
                    <a:pt x="98" y="154"/>
                  </a:cubicBezTo>
                  <a:cubicBezTo>
                    <a:pt x="98" y="161"/>
                    <a:pt x="98" y="161"/>
                    <a:pt x="98" y="161"/>
                  </a:cubicBezTo>
                  <a:cubicBezTo>
                    <a:pt x="97" y="161"/>
                    <a:pt x="97" y="161"/>
                    <a:pt x="97" y="161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92" y="164"/>
                    <a:pt x="92" y="164"/>
                    <a:pt x="92" y="16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0" y="172"/>
                    <a:pt x="90" y="172"/>
                    <a:pt x="90" y="172"/>
                  </a:cubicBezTo>
                  <a:cubicBezTo>
                    <a:pt x="89" y="172"/>
                    <a:pt x="89" y="172"/>
                    <a:pt x="89" y="172"/>
                  </a:cubicBezTo>
                  <a:cubicBezTo>
                    <a:pt x="88" y="173"/>
                    <a:pt x="88" y="173"/>
                    <a:pt x="88" y="173"/>
                  </a:cubicBezTo>
                  <a:cubicBezTo>
                    <a:pt x="85" y="173"/>
                    <a:pt x="85" y="173"/>
                    <a:pt x="85" y="173"/>
                  </a:cubicBezTo>
                  <a:cubicBezTo>
                    <a:pt x="82" y="174"/>
                    <a:pt x="82" y="174"/>
                    <a:pt x="82" y="174"/>
                  </a:cubicBezTo>
                  <a:cubicBezTo>
                    <a:pt x="80" y="178"/>
                    <a:pt x="80" y="178"/>
                    <a:pt x="80" y="178"/>
                  </a:cubicBezTo>
                  <a:cubicBezTo>
                    <a:pt x="80" y="179"/>
                    <a:pt x="80" y="179"/>
                    <a:pt x="80" y="179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6" y="176"/>
                    <a:pt x="96" y="176"/>
                    <a:pt x="96" y="176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00" y="164"/>
                    <a:pt x="100" y="164"/>
                    <a:pt x="100" y="16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0" y="134"/>
                    <a:pt x="130" y="134"/>
                    <a:pt x="130" y="134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37" y="130"/>
                    <a:pt x="137" y="130"/>
                    <a:pt x="137" y="130"/>
                  </a:cubicBezTo>
                  <a:cubicBezTo>
                    <a:pt x="142" y="130"/>
                    <a:pt x="142" y="130"/>
                    <a:pt x="142" y="130"/>
                  </a:cubicBezTo>
                  <a:cubicBezTo>
                    <a:pt x="148" y="129"/>
                    <a:pt x="148" y="129"/>
                    <a:pt x="148" y="129"/>
                  </a:cubicBezTo>
                  <a:cubicBezTo>
                    <a:pt x="153" y="127"/>
                    <a:pt x="153" y="127"/>
                    <a:pt x="153" y="127"/>
                  </a:cubicBezTo>
                  <a:cubicBezTo>
                    <a:pt x="157" y="122"/>
                    <a:pt x="157" y="122"/>
                    <a:pt x="157" y="122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5"/>
                    <a:pt x="164" y="105"/>
                    <a:pt x="164" y="105"/>
                  </a:cubicBezTo>
                  <a:cubicBezTo>
                    <a:pt x="164" y="104"/>
                    <a:pt x="164" y="104"/>
                    <a:pt x="164" y="104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8" y="78"/>
                    <a:pt x="188" y="78"/>
                    <a:pt x="188" y="78"/>
                  </a:cubicBezTo>
                  <a:cubicBezTo>
                    <a:pt x="187" y="64"/>
                    <a:pt x="187" y="64"/>
                    <a:pt x="187" y="64"/>
                  </a:cubicBezTo>
                  <a:cubicBezTo>
                    <a:pt x="186" y="64"/>
                    <a:pt x="184" y="63"/>
                    <a:pt x="183" y="62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82" y="61"/>
                    <a:pt x="182" y="61"/>
                    <a:pt x="182" y="61"/>
                  </a:cubicBezTo>
                  <a:cubicBezTo>
                    <a:pt x="178" y="62"/>
                    <a:pt x="178" y="62"/>
                    <a:pt x="178" y="62"/>
                  </a:cubicBezTo>
                  <a:cubicBezTo>
                    <a:pt x="176" y="61"/>
                    <a:pt x="175" y="60"/>
                    <a:pt x="174" y="58"/>
                  </a:cubicBezTo>
                  <a:cubicBezTo>
                    <a:pt x="172" y="56"/>
                    <a:pt x="172" y="56"/>
                    <a:pt x="172" y="56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55"/>
                    <a:pt x="172" y="55"/>
                    <a:pt x="172" y="55"/>
                  </a:cubicBezTo>
                  <a:cubicBezTo>
                    <a:pt x="172" y="33"/>
                    <a:pt x="172" y="33"/>
                    <a:pt x="172" y="33"/>
                  </a:cubicBezTo>
                  <a:cubicBezTo>
                    <a:pt x="170" y="32"/>
                    <a:pt x="167" y="31"/>
                    <a:pt x="164" y="28"/>
                  </a:cubicBezTo>
                  <a:cubicBezTo>
                    <a:pt x="159" y="22"/>
                    <a:pt x="159" y="22"/>
                    <a:pt x="159" y="22"/>
                  </a:cubicBezTo>
                  <a:cubicBezTo>
                    <a:pt x="154" y="16"/>
                    <a:pt x="154" y="16"/>
                    <a:pt x="154" y="16"/>
                  </a:cubicBezTo>
                  <a:cubicBezTo>
                    <a:pt x="154" y="14"/>
                    <a:pt x="154" y="12"/>
                    <a:pt x="154" y="8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52" y="2"/>
                    <a:pt x="152" y="2"/>
                    <a:pt x="152" y="2"/>
                  </a:cubicBezTo>
                  <a:cubicBezTo>
                    <a:pt x="151" y="6"/>
                    <a:pt x="151" y="6"/>
                    <a:pt x="151" y="6"/>
                  </a:cubicBezTo>
                  <a:cubicBezTo>
                    <a:pt x="148" y="12"/>
                    <a:pt x="148" y="12"/>
                    <a:pt x="148" y="12"/>
                  </a:cubicBezTo>
                  <a:cubicBezTo>
                    <a:pt x="146" y="12"/>
                    <a:pt x="146" y="12"/>
                    <a:pt x="146" y="12"/>
                  </a:cubicBezTo>
                  <a:cubicBezTo>
                    <a:pt x="144" y="12"/>
                    <a:pt x="140" y="12"/>
                    <a:pt x="138" y="11"/>
                  </a:cubicBezTo>
                  <a:cubicBezTo>
                    <a:pt x="136" y="10"/>
                    <a:pt x="134" y="8"/>
                    <a:pt x="134" y="6"/>
                  </a:cubicBezTo>
                  <a:cubicBezTo>
                    <a:pt x="134" y="4"/>
                    <a:pt x="134" y="4"/>
                    <a:pt x="134" y="4"/>
                  </a:cubicBezTo>
                  <a:cubicBezTo>
                    <a:pt x="132" y="4"/>
                    <a:pt x="132" y="4"/>
                    <a:pt x="132" y="4"/>
                  </a:cubicBezTo>
                  <a:cubicBezTo>
                    <a:pt x="125" y="6"/>
                    <a:pt x="125" y="6"/>
                    <a:pt x="125" y="6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117" y="0"/>
                    <a:pt x="117" y="0"/>
                    <a:pt x="117" y="0"/>
                  </a:cubicBezTo>
                  <a:cubicBezTo>
                    <a:pt x="115" y="2"/>
                    <a:pt x="115" y="2"/>
                    <a:pt x="115" y="2"/>
                  </a:cubicBezTo>
                  <a:cubicBezTo>
                    <a:pt x="118" y="6"/>
                    <a:pt x="118" y="6"/>
                    <a:pt x="118" y="6"/>
                  </a:cubicBezTo>
                  <a:cubicBezTo>
                    <a:pt x="118" y="7"/>
                    <a:pt x="118" y="7"/>
                    <a:pt x="118" y="7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14" y="16"/>
                    <a:pt x="114" y="16"/>
                    <a:pt x="114" y="16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6" y="24"/>
                    <a:pt x="106" y="24"/>
                    <a:pt x="106" y="24"/>
                  </a:cubicBezTo>
                  <a:cubicBezTo>
                    <a:pt x="105" y="24"/>
                    <a:pt x="105" y="24"/>
                    <a:pt x="105" y="24"/>
                  </a:cubicBezTo>
                  <a:cubicBezTo>
                    <a:pt x="94" y="26"/>
                    <a:pt x="94" y="26"/>
                    <a:pt x="94" y="26"/>
                  </a:cubicBezTo>
                  <a:lnTo>
                    <a:pt x="86" y="24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69" name="Freeform 29">
              <a:extLst>
                <a:ext uri="{FF2B5EF4-FFF2-40B4-BE49-F238E27FC236}">
                  <a16:creationId xmlns:a16="http://schemas.microsoft.com/office/drawing/2014/main" id="{5F28FB99-FCF6-4A60-B752-C056C37B9E29}"/>
                </a:ext>
              </a:extLst>
            </p:cNvPr>
            <p:cNvSpPr/>
            <p:nvPr/>
          </p:nvSpPr>
          <p:spPr bwMode="auto">
            <a:xfrm>
              <a:off x="7218865" y="2519115"/>
              <a:ext cx="768266" cy="517127"/>
            </a:xfrm>
            <a:custGeom>
              <a:avLst/>
              <a:gdLst>
                <a:gd name="T0" fmla="*/ 47 w 268"/>
                <a:gd name="T1" fmla="*/ 2 h 182"/>
                <a:gd name="T2" fmla="*/ 36 w 268"/>
                <a:gd name="T3" fmla="*/ 5 h 182"/>
                <a:gd name="T4" fmla="*/ 34 w 268"/>
                <a:gd name="T5" fmla="*/ 9 h 182"/>
                <a:gd name="T6" fmla="*/ 29 w 268"/>
                <a:gd name="T7" fmla="*/ 17 h 182"/>
                <a:gd name="T8" fmla="*/ 21 w 268"/>
                <a:gd name="T9" fmla="*/ 23 h 182"/>
                <a:gd name="T10" fmla="*/ 11 w 268"/>
                <a:gd name="T11" fmla="*/ 17 h 182"/>
                <a:gd name="T12" fmla="*/ 0 w 268"/>
                <a:gd name="T13" fmla="*/ 19 h 182"/>
                <a:gd name="T14" fmla="*/ 16 w 268"/>
                <a:gd name="T15" fmla="*/ 30 h 182"/>
                <a:gd name="T16" fmla="*/ 17 w 268"/>
                <a:gd name="T17" fmla="*/ 31 h 182"/>
                <a:gd name="T18" fmla="*/ 18 w 268"/>
                <a:gd name="T19" fmla="*/ 51 h 182"/>
                <a:gd name="T20" fmla="*/ 30 w 268"/>
                <a:gd name="T21" fmla="*/ 75 h 182"/>
                <a:gd name="T22" fmla="*/ 38 w 268"/>
                <a:gd name="T23" fmla="*/ 67 h 182"/>
                <a:gd name="T24" fmla="*/ 49 w 268"/>
                <a:gd name="T25" fmla="*/ 65 h 182"/>
                <a:gd name="T26" fmla="*/ 49 w 268"/>
                <a:gd name="T27" fmla="*/ 65 h 182"/>
                <a:gd name="T28" fmla="*/ 59 w 268"/>
                <a:gd name="T29" fmla="*/ 77 h 182"/>
                <a:gd name="T30" fmla="*/ 63 w 268"/>
                <a:gd name="T31" fmla="*/ 88 h 182"/>
                <a:gd name="T32" fmla="*/ 62 w 268"/>
                <a:gd name="T33" fmla="*/ 97 h 182"/>
                <a:gd name="T34" fmla="*/ 69 w 268"/>
                <a:gd name="T35" fmla="*/ 107 h 182"/>
                <a:gd name="T36" fmla="*/ 79 w 268"/>
                <a:gd name="T37" fmla="*/ 104 h 182"/>
                <a:gd name="T38" fmla="*/ 83 w 268"/>
                <a:gd name="T39" fmla="*/ 108 h 182"/>
                <a:gd name="T40" fmla="*/ 96 w 268"/>
                <a:gd name="T41" fmla="*/ 113 h 182"/>
                <a:gd name="T42" fmla="*/ 105 w 268"/>
                <a:gd name="T43" fmla="*/ 110 h 182"/>
                <a:gd name="T44" fmla="*/ 109 w 268"/>
                <a:gd name="T45" fmla="*/ 105 h 182"/>
                <a:gd name="T46" fmla="*/ 115 w 268"/>
                <a:gd name="T47" fmla="*/ 121 h 182"/>
                <a:gd name="T48" fmla="*/ 131 w 268"/>
                <a:gd name="T49" fmla="*/ 136 h 182"/>
                <a:gd name="T50" fmla="*/ 133 w 268"/>
                <a:gd name="T51" fmla="*/ 161 h 182"/>
                <a:gd name="T52" fmla="*/ 143 w 268"/>
                <a:gd name="T53" fmla="*/ 166 h 182"/>
                <a:gd name="T54" fmla="*/ 149 w 268"/>
                <a:gd name="T55" fmla="*/ 182 h 182"/>
                <a:gd name="T56" fmla="*/ 185 w 268"/>
                <a:gd name="T57" fmla="*/ 151 h 182"/>
                <a:gd name="T58" fmla="*/ 200 w 268"/>
                <a:gd name="T59" fmla="*/ 136 h 182"/>
                <a:gd name="T60" fmla="*/ 226 w 268"/>
                <a:gd name="T61" fmla="*/ 113 h 182"/>
                <a:gd name="T62" fmla="*/ 235 w 268"/>
                <a:gd name="T63" fmla="*/ 105 h 182"/>
                <a:gd name="T64" fmla="*/ 238 w 268"/>
                <a:gd name="T65" fmla="*/ 85 h 182"/>
                <a:gd name="T66" fmla="*/ 247 w 268"/>
                <a:gd name="T67" fmla="*/ 83 h 182"/>
                <a:gd name="T68" fmla="*/ 261 w 268"/>
                <a:gd name="T69" fmla="*/ 99 h 182"/>
                <a:gd name="T70" fmla="*/ 259 w 268"/>
                <a:gd name="T71" fmla="*/ 87 h 182"/>
                <a:gd name="T72" fmla="*/ 268 w 268"/>
                <a:gd name="T73" fmla="*/ 79 h 182"/>
                <a:gd name="T74" fmla="*/ 263 w 268"/>
                <a:gd name="T75" fmla="*/ 63 h 182"/>
                <a:gd name="T76" fmla="*/ 245 w 268"/>
                <a:gd name="T77" fmla="*/ 55 h 182"/>
                <a:gd name="T78" fmla="*/ 240 w 268"/>
                <a:gd name="T79" fmla="*/ 54 h 182"/>
                <a:gd name="T80" fmla="*/ 234 w 268"/>
                <a:gd name="T81" fmla="*/ 55 h 182"/>
                <a:gd name="T82" fmla="*/ 223 w 268"/>
                <a:gd name="T83" fmla="*/ 55 h 182"/>
                <a:gd name="T84" fmla="*/ 222 w 268"/>
                <a:gd name="T85" fmla="*/ 69 h 182"/>
                <a:gd name="T86" fmla="*/ 207 w 268"/>
                <a:gd name="T87" fmla="*/ 71 h 182"/>
                <a:gd name="T88" fmla="*/ 187 w 268"/>
                <a:gd name="T89" fmla="*/ 53 h 182"/>
                <a:gd name="T90" fmla="*/ 183 w 268"/>
                <a:gd name="T91" fmla="*/ 44 h 182"/>
                <a:gd name="T92" fmla="*/ 184 w 268"/>
                <a:gd name="T93" fmla="*/ 49 h 182"/>
                <a:gd name="T94" fmla="*/ 179 w 268"/>
                <a:gd name="T95" fmla="*/ 60 h 182"/>
                <a:gd name="T96" fmla="*/ 167 w 268"/>
                <a:gd name="T97" fmla="*/ 57 h 182"/>
                <a:gd name="T98" fmla="*/ 166 w 268"/>
                <a:gd name="T99" fmla="*/ 47 h 182"/>
                <a:gd name="T100" fmla="*/ 156 w 268"/>
                <a:gd name="T101" fmla="*/ 42 h 182"/>
                <a:gd name="T102" fmla="*/ 144 w 268"/>
                <a:gd name="T103" fmla="*/ 35 h 182"/>
                <a:gd name="T104" fmla="*/ 127 w 268"/>
                <a:gd name="T105" fmla="*/ 29 h 182"/>
                <a:gd name="T106" fmla="*/ 117 w 268"/>
                <a:gd name="T107" fmla="*/ 33 h 182"/>
                <a:gd name="T108" fmla="*/ 112 w 268"/>
                <a:gd name="T109" fmla="*/ 24 h 182"/>
                <a:gd name="T110" fmla="*/ 98 w 268"/>
                <a:gd name="T111" fmla="*/ 23 h 182"/>
                <a:gd name="T112" fmla="*/ 82 w 268"/>
                <a:gd name="T113" fmla="*/ 27 h 182"/>
                <a:gd name="T114" fmla="*/ 67 w 268"/>
                <a:gd name="T115" fmla="*/ 26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68" h="182">
                  <a:moveTo>
                    <a:pt x="52" y="8"/>
                  </a:moveTo>
                  <a:cubicBezTo>
                    <a:pt x="51" y="0"/>
                    <a:pt x="51" y="0"/>
                    <a:pt x="51" y="0"/>
                  </a:cubicBezTo>
                  <a:cubicBezTo>
                    <a:pt x="47" y="2"/>
                    <a:pt x="47" y="2"/>
                    <a:pt x="47" y="2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37" y="6"/>
                    <a:pt x="37" y="6"/>
                    <a:pt x="37" y="6"/>
                  </a:cubicBezTo>
                  <a:cubicBezTo>
                    <a:pt x="36" y="5"/>
                    <a:pt x="36" y="5"/>
                    <a:pt x="36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9" y="23"/>
                    <a:pt x="19" y="23"/>
                    <a:pt x="19" y="23"/>
                  </a:cubicBezTo>
                  <a:cubicBezTo>
                    <a:pt x="15" y="21"/>
                    <a:pt x="11" y="19"/>
                    <a:pt x="11" y="17"/>
                  </a:cubicBezTo>
                  <a:cubicBezTo>
                    <a:pt x="10" y="16"/>
                    <a:pt x="9" y="16"/>
                    <a:pt x="9" y="15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7" y="31"/>
                    <a:pt x="17" y="31"/>
                    <a:pt x="17" y="31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5" y="70"/>
                    <a:pt x="25" y="70"/>
                    <a:pt x="25" y="70"/>
                  </a:cubicBezTo>
                  <a:cubicBezTo>
                    <a:pt x="30" y="75"/>
                    <a:pt x="30" y="75"/>
                    <a:pt x="30" y="75"/>
                  </a:cubicBezTo>
                  <a:cubicBezTo>
                    <a:pt x="35" y="72"/>
                    <a:pt x="35" y="72"/>
                    <a:pt x="35" y="72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38" y="67"/>
                    <a:pt x="38" y="67"/>
                    <a:pt x="38" y="67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5"/>
                    <a:pt x="49" y="65"/>
                    <a:pt x="49" y="65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3" y="75"/>
                    <a:pt x="53" y="75"/>
                    <a:pt x="53" y="75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62" y="97"/>
                    <a:pt x="62" y="97"/>
                    <a:pt x="62" y="97"/>
                  </a:cubicBezTo>
                  <a:cubicBezTo>
                    <a:pt x="59" y="105"/>
                    <a:pt x="59" y="105"/>
                    <a:pt x="59" y="105"/>
                  </a:cubicBezTo>
                  <a:cubicBezTo>
                    <a:pt x="64" y="109"/>
                    <a:pt x="64" y="109"/>
                    <a:pt x="64" y="109"/>
                  </a:cubicBezTo>
                  <a:cubicBezTo>
                    <a:pt x="69" y="107"/>
                    <a:pt x="69" y="107"/>
                    <a:pt x="69" y="107"/>
                  </a:cubicBezTo>
                  <a:cubicBezTo>
                    <a:pt x="73" y="102"/>
                    <a:pt x="73" y="102"/>
                    <a:pt x="73" y="102"/>
                  </a:cubicBezTo>
                  <a:cubicBezTo>
                    <a:pt x="75" y="103"/>
                    <a:pt x="75" y="103"/>
                    <a:pt x="75" y="103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79" y="104"/>
                    <a:pt x="79" y="104"/>
                    <a:pt x="79" y="104"/>
                  </a:cubicBezTo>
                  <a:cubicBezTo>
                    <a:pt x="83" y="108"/>
                    <a:pt x="83" y="108"/>
                    <a:pt x="83" y="108"/>
                  </a:cubicBezTo>
                  <a:cubicBezTo>
                    <a:pt x="89" y="107"/>
                    <a:pt x="89" y="107"/>
                    <a:pt x="89" y="107"/>
                  </a:cubicBezTo>
                  <a:cubicBezTo>
                    <a:pt x="93" y="106"/>
                    <a:pt x="95" y="107"/>
                    <a:pt x="96" y="110"/>
                  </a:cubicBezTo>
                  <a:cubicBezTo>
                    <a:pt x="96" y="113"/>
                    <a:pt x="96" y="113"/>
                    <a:pt x="96" y="113"/>
                  </a:cubicBezTo>
                  <a:cubicBezTo>
                    <a:pt x="97" y="114"/>
                    <a:pt x="97" y="114"/>
                    <a:pt x="97" y="114"/>
                  </a:cubicBezTo>
                  <a:cubicBezTo>
                    <a:pt x="102" y="115"/>
                    <a:pt x="102" y="115"/>
                    <a:pt x="102" y="115"/>
                  </a:cubicBezTo>
                  <a:cubicBezTo>
                    <a:pt x="105" y="110"/>
                    <a:pt x="105" y="110"/>
                    <a:pt x="105" y="110"/>
                  </a:cubicBezTo>
                  <a:cubicBezTo>
                    <a:pt x="105" y="108"/>
                    <a:pt x="105" y="108"/>
                    <a:pt x="105" y="108"/>
                  </a:cubicBezTo>
                  <a:cubicBezTo>
                    <a:pt x="105" y="107"/>
                    <a:pt x="105" y="105"/>
                    <a:pt x="106" y="105"/>
                  </a:cubicBezTo>
                  <a:cubicBezTo>
                    <a:pt x="109" y="105"/>
                    <a:pt x="109" y="105"/>
                    <a:pt x="109" y="105"/>
                  </a:cubicBezTo>
                  <a:cubicBezTo>
                    <a:pt x="114" y="107"/>
                    <a:pt x="116" y="110"/>
                    <a:pt x="116" y="113"/>
                  </a:cubicBezTo>
                  <a:cubicBezTo>
                    <a:pt x="115" y="116"/>
                    <a:pt x="115" y="116"/>
                    <a:pt x="115" y="116"/>
                  </a:cubicBezTo>
                  <a:cubicBezTo>
                    <a:pt x="115" y="121"/>
                    <a:pt x="115" y="121"/>
                    <a:pt x="115" y="121"/>
                  </a:cubicBezTo>
                  <a:cubicBezTo>
                    <a:pt x="120" y="127"/>
                    <a:pt x="120" y="127"/>
                    <a:pt x="120" y="127"/>
                  </a:cubicBezTo>
                  <a:cubicBezTo>
                    <a:pt x="125" y="133"/>
                    <a:pt x="125" y="133"/>
                    <a:pt x="125" y="133"/>
                  </a:cubicBezTo>
                  <a:cubicBezTo>
                    <a:pt x="127" y="135"/>
                    <a:pt x="129" y="135"/>
                    <a:pt x="131" y="136"/>
                  </a:cubicBezTo>
                  <a:cubicBezTo>
                    <a:pt x="131" y="136"/>
                    <a:pt x="131" y="136"/>
                    <a:pt x="131" y="136"/>
                  </a:cubicBezTo>
                  <a:cubicBezTo>
                    <a:pt x="133" y="137"/>
                    <a:pt x="133" y="139"/>
                    <a:pt x="133" y="143"/>
                  </a:cubicBezTo>
                  <a:cubicBezTo>
                    <a:pt x="133" y="161"/>
                    <a:pt x="133" y="161"/>
                    <a:pt x="133" y="161"/>
                  </a:cubicBezTo>
                  <a:cubicBezTo>
                    <a:pt x="134" y="163"/>
                    <a:pt x="135" y="164"/>
                    <a:pt x="137" y="165"/>
                  </a:cubicBezTo>
                  <a:cubicBezTo>
                    <a:pt x="137" y="165"/>
                    <a:pt x="137" y="165"/>
                    <a:pt x="137" y="165"/>
                  </a:cubicBezTo>
                  <a:cubicBezTo>
                    <a:pt x="140" y="163"/>
                    <a:pt x="141" y="164"/>
                    <a:pt x="143" y="166"/>
                  </a:cubicBezTo>
                  <a:cubicBezTo>
                    <a:pt x="145" y="167"/>
                    <a:pt x="145" y="167"/>
                    <a:pt x="145" y="167"/>
                  </a:cubicBezTo>
                  <a:cubicBezTo>
                    <a:pt x="147" y="167"/>
                    <a:pt x="148" y="169"/>
                    <a:pt x="149" y="172"/>
                  </a:cubicBezTo>
                  <a:cubicBezTo>
                    <a:pt x="149" y="182"/>
                    <a:pt x="149" y="182"/>
                    <a:pt x="149" y="182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61" y="153"/>
                    <a:pt x="165" y="147"/>
                    <a:pt x="169" y="146"/>
                  </a:cubicBezTo>
                  <a:cubicBezTo>
                    <a:pt x="173" y="145"/>
                    <a:pt x="178" y="147"/>
                    <a:pt x="185" y="151"/>
                  </a:cubicBezTo>
                  <a:cubicBezTo>
                    <a:pt x="211" y="153"/>
                    <a:pt x="211" y="153"/>
                    <a:pt x="211" y="153"/>
                  </a:cubicBezTo>
                  <a:cubicBezTo>
                    <a:pt x="212" y="147"/>
                    <a:pt x="212" y="147"/>
                    <a:pt x="212" y="147"/>
                  </a:cubicBezTo>
                  <a:cubicBezTo>
                    <a:pt x="200" y="136"/>
                    <a:pt x="200" y="136"/>
                    <a:pt x="200" y="136"/>
                  </a:cubicBezTo>
                  <a:cubicBezTo>
                    <a:pt x="195" y="133"/>
                    <a:pt x="192" y="130"/>
                    <a:pt x="193" y="129"/>
                  </a:cubicBezTo>
                  <a:cubicBezTo>
                    <a:pt x="202" y="129"/>
                    <a:pt x="202" y="129"/>
                    <a:pt x="202" y="129"/>
                  </a:cubicBezTo>
                  <a:cubicBezTo>
                    <a:pt x="211" y="132"/>
                    <a:pt x="219" y="127"/>
                    <a:pt x="226" y="113"/>
                  </a:cubicBezTo>
                  <a:cubicBezTo>
                    <a:pt x="226" y="113"/>
                    <a:pt x="226" y="113"/>
                    <a:pt x="226" y="113"/>
                  </a:cubicBezTo>
                  <a:cubicBezTo>
                    <a:pt x="227" y="113"/>
                    <a:pt x="227" y="113"/>
                    <a:pt x="227" y="113"/>
                  </a:cubicBezTo>
                  <a:cubicBezTo>
                    <a:pt x="235" y="105"/>
                    <a:pt x="235" y="105"/>
                    <a:pt x="235" y="105"/>
                  </a:cubicBezTo>
                  <a:cubicBezTo>
                    <a:pt x="237" y="87"/>
                    <a:pt x="237" y="87"/>
                    <a:pt x="237" y="87"/>
                  </a:cubicBezTo>
                  <a:cubicBezTo>
                    <a:pt x="237" y="85"/>
                    <a:pt x="237" y="85"/>
                    <a:pt x="237" y="85"/>
                  </a:cubicBezTo>
                  <a:cubicBezTo>
                    <a:pt x="238" y="85"/>
                    <a:pt x="238" y="85"/>
                    <a:pt x="238" y="85"/>
                  </a:cubicBezTo>
                  <a:cubicBezTo>
                    <a:pt x="239" y="85"/>
                    <a:pt x="239" y="85"/>
                    <a:pt x="239" y="85"/>
                  </a:cubicBezTo>
                  <a:cubicBezTo>
                    <a:pt x="245" y="83"/>
                    <a:pt x="245" y="83"/>
                    <a:pt x="245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3"/>
                    <a:pt x="247" y="83"/>
                    <a:pt x="247" y="83"/>
                  </a:cubicBezTo>
                  <a:cubicBezTo>
                    <a:pt x="247" y="84"/>
                    <a:pt x="247" y="84"/>
                    <a:pt x="247" y="84"/>
                  </a:cubicBezTo>
                  <a:cubicBezTo>
                    <a:pt x="261" y="99"/>
                    <a:pt x="261" y="99"/>
                    <a:pt x="261" y="99"/>
                  </a:cubicBezTo>
                  <a:cubicBezTo>
                    <a:pt x="265" y="97"/>
                    <a:pt x="265" y="97"/>
                    <a:pt x="265" y="97"/>
                  </a:cubicBezTo>
                  <a:cubicBezTo>
                    <a:pt x="266" y="95"/>
                    <a:pt x="266" y="95"/>
                    <a:pt x="266" y="95"/>
                  </a:cubicBezTo>
                  <a:cubicBezTo>
                    <a:pt x="259" y="87"/>
                    <a:pt x="259" y="87"/>
                    <a:pt x="259" y="87"/>
                  </a:cubicBezTo>
                  <a:cubicBezTo>
                    <a:pt x="257" y="87"/>
                    <a:pt x="257" y="87"/>
                    <a:pt x="257" y="87"/>
                  </a:cubicBezTo>
                  <a:cubicBezTo>
                    <a:pt x="257" y="85"/>
                    <a:pt x="257" y="85"/>
                    <a:pt x="257" y="85"/>
                  </a:cubicBezTo>
                  <a:cubicBezTo>
                    <a:pt x="268" y="79"/>
                    <a:pt x="268" y="79"/>
                    <a:pt x="268" y="79"/>
                  </a:cubicBezTo>
                  <a:cubicBezTo>
                    <a:pt x="267" y="62"/>
                    <a:pt x="267" y="62"/>
                    <a:pt x="267" y="62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3" y="63"/>
                    <a:pt x="263" y="63"/>
                    <a:pt x="263" y="63"/>
                  </a:cubicBezTo>
                  <a:cubicBezTo>
                    <a:pt x="262" y="63"/>
                    <a:pt x="262" y="63"/>
                    <a:pt x="262" y="63"/>
                  </a:cubicBezTo>
                  <a:cubicBezTo>
                    <a:pt x="256" y="59"/>
                    <a:pt x="256" y="59"/>
                    <a:pt x="256" y="59"/>
                  </a:cubicBezTo>
                  <a:cubicBezTo>
                    <a:pt x="253" y="59"/>
                    <a:pt x="250" y="57"/>
                    <a:pt x="245" y="55"/>
                  </a:cubicBezTo>
                  <a:cubicBezTo>
                    <a:pt x="243" y="53"/>
                    <a:pt x="241" y="52"/>
                    <a:pt x="241" y="51"/>
                  </a:cubicBezTo>
                  <a:cubicBezTo>
                    <a:pt x="241" y="51"/>
                    <a:pt x="241" y="51"/>
                    <a:pt x="241" y="51"/>
                  </a:cubicBezTo>
                  <a:cubicBezTo>
                    <a:pt x="241" y="53"/>
                    <a:pt x="241" y="53"/>
                    <a:pt x="240" y="54"/>
                  </a:cubicBezTo>
                  <a:cubicBezTo>
                    <a:pt x="239" y="55"/>
                    <a:pt x="237" y="55"/>
                    <a:pt x="235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4" y="55"/>
                    <a:pt x="234" y="55"/>
                    <a:pt x="234" y="55"/>
                  </a:cubicBezTo>
                  <a:cubicBezTo>
                    <a:pt x="233" y="55"/>
                    <a:pt x="233" y="55"/>
                    <a:pt x="233" y="55"/>
                  </a:cubicBezTo>
                  <a:cubicBezTo>
                    <a:pt x="228" y="51"/>
                    <a:pt x="228" y="51"/>
                    <a:pt x="228" y="51"/>
                  </a:cubicBezTo>
                  <a:cubicBezTo>
                    <a:pt x="223" y="55"/>
                    <a:pt x="223" y="55"/>
                    <a:pt x="223" y="55"/>
                  </a:cubicBezTo>
                  <a:cubicBezTo>
                    <a:pt x="221" y="57"/>
                    <a:pt x="219" y="58"/>
                    <a:pt x="219" y="60"/>
                  </a:cubicBezTo>
                  <a:cubicBezTo>
                    <a:pt x="221" y="65"/>
                    <a:pt x="221" y="65"/>
                    <a:pt x="221" y="65"/>
                  </a:cubicBezTo>
                  <a:cubicBezTo>
                    <a:pt x="223" y="67"/>
                    <a:pt x="223" y="67"/>
                    <a:pt x="222" y="69"/>
                  </a:cubicBezTo>
                  <a:cubicBezTo>
                    <a:pt x="221" y="70"/>
                    <a:pt x="219" y="71"/>
                    <a:pt x="217" y="71"/>
                  </a:cubicBezTo>
                  <a:cubicBezTo>
                    <a:pt x="214" y="73"/>
                    <a:pt x="214" y="73"/>
                    <a:pt x="214" y="73"/>
                  </a:cubicBezTo>
                  <a:cubicBezTo>
                    <a:pt x="211" y="73"/>
                    <a:pt x="209" y="73"/>
                    <a:pt x="207" y="71"/>
                  </a:cubicBezTo>
                  <a:cubicBezTo>
                    <a:pt x="207" y="70"/>
                    <a:pt x="207" y="70"/>
                    <a:pt x="207" y="70"/>
                  </a:cubicBezTo>
                  <a:cubicBezTo>
                    <a:pt x="196" y="59"/>
                    <a:pt x="196" y="59"/>
                    <a:pt x="196" y="59"/>
                  </a:cubicBezTo>
                  <a:cubicBezTo>
                    <a:pt x="191" y="57"/>
                    <a:pt x="189" y="55"/>
                    <a:pt x="187" y="53"/>
                  </a:cubicBezTo>
                  <a:cubicBezTo>
                    <a:pt x="187" y="52"/>
                    <a:pt x="186" y="51"/>
                    <a:pt x="187" y="50"/>
                  </a:cubicBezTo>
                  <a:cubicBezTo>
                    <a:pt x="186" y="46"/>
                    <a:pt x="185" y="44"/>
                    <a:pt x="185" y="43"/>
                  </a:cubicBezTo>
                  <a:cubicBezTo>
                    <a:pt x="183" y="44"/>
                    <a:pt x="183" y="44"/>
                    <a:pt x="183" y="44"/>
                  </a:cubicBezTo>
                  <a:cubicBezTo>
                    <a:pt x="182" y="45"/>
                    <a:pt x="182" y="45"/>
                    <a:pt x="182" y="45"/>
                  </a:cubicBezTo>
                  <a:cubicBezTo>
                    <a:pt x="182" y="46"/>
                    <a:pt x="183" y="47"/>
                    <a:pt x="184" y="49"/>
                  </a:cubicBezTo>
                  <a:cubicBezTo>
                    <a:pt x="184" y="49"/>
                    <a:pt x="184" y="49"/>
                    <a:pt x="184" y="49"/>
                  </a:cubicBezTo>
                  <a:cubicBezTo>
                    <a:pt x="185" y="50"/>
                    <a:pt x="185" y="50"/>
                    <a:pt x="185" y="50"/>
                  </a:cubicBezTo>
                  <a:cubicBezTo>
                    <a:pt x="184" y="51"/>
                    <a:pt x="184" y="51"/>
                    <a:pt x="184" y="51"/>
                  </a:cubicBezTo>
                  <a:cubicBezTo>
                    <a:pt x="179" y="60"/>
                    <a:pt x="179" y="60"/>
                    <a:pt x="179" y="60"/>
                  </a:cubicBezTo>
                  <a:cubicBezTo>
                    <a:pt x="169" y="58"/>
                    <a:pt x="169" y="58"/>
                    <a:pt x="169" y="58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7"/>
                    <a:pt x="167" y="57"/>
                    <a:pt x="167" y="57"/>
                  </a:cubicBezTo>
                  <a:cubicBezTo>
                    <a:pt x="167" y="55"/>
                    <a:pt x="167" y="55"/>
                    <a:pt x="167" y="55"/>
                  </a:cubicBezTo>
                  <a:cubicBezTo>
                    <a:pt x="168" y="54"/>
                    <a:pt x="168" y="52"/>
                    <a:pt x="167" y="50"/>
                  </a:cubicBezTo>
                  <a:cubicBezTo>
                    <a:pt x="166" y="47"/>
                    <a:pt x="166" y="47"/>
                    <a:pt x="166" y="47"/>
                  </a:cubicBezTo>
                  <a:cubicBezTo>
                    <a:pt x="159" y="41"/>
                    <a:pt x="159" y="41"/>
                    <a:pt x="159" y="41"/>
                  </a:cubicBezTo>
                  <a:cubicBezTo>
                    <a:pt x="158" y="41"/>
                    <a:pt x="158" y="41"/>
                    <a:pt x="158" y="41"/>
                  </a:cubicBezTo>
                  <a:cubicBezTo>
                    <a:pt x="157" y="42"/>
                    <a:pt x="157" y="42"/>
                    <a:pt x="156" y="42"/>
                  </a:cubicBezTo>
                  <a:cubicBezTo>
                    <a:pt x="149" y="41"/>
                    <a:pt x="149" y="41"/>
                    <a:pt x="149" y="41"/>
                  </a:cubicBezTo>
                  <a:cubicBezTo>
                    <a:pt x="146" y="41"/>
                    <a:pt x="145" y="41"/>
                    <a:pt x="144" y="39"/>
                  </a:cubicBezTo>
                  <a:cubicBezTo>
                    <a:pt x="143" y="38"/>
                    <a:pt x="143" y="37"/>
                    <a:pt x="144" y="35"/>
                  </a:cubicBezTo>
                  <a:cubicBezTo>
                    <a:pt x="145" y="33"/>
                    <a:pt x="145" y="33"/>
                    <a:pt x="145" y="33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127" y="29"/>
                    <a:pt x="127" y="29"/>
                    <a:pt x="127" y="29"/>
                  </a:cubicBezTo>
                  <a:cubicBezTo>
                    <a:pt x="128" y="31"/>
                    <a:pt x="127" y="32"/>
                    <a:pt x="127" y="33"/>
                  </a:cubicBezTo>
                  <a:cubicBezTo>
                    <a:pt x="126" y="35"/>
                    <a:pt x="125" y="35"/>
                    <a:pt x="123" y="35"/>
                  </a:cubicBezTo>
                  <a:cubicBezTo>
                    <a:pt x="121" y="36"/>
                    <a:pt x="119" y="35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7" y="33"/>
                    <a:pt x="117" y="33"/>
                    <a:pt x="117" y="33"/>
                  </a:cubicBezTo>
                  <a:cubicBezTo>
                    <a:pt x="113" y="29"/>
                    <a:pt x="112" y="26"/>
                    <a:pt x="112" y="24"/>
                  </a:cubicBezTo>
                  <a:cubicBezTo>
                    <a:pt x="109" y="20"/>
                    <a:pt x="109" y="20"/>
                    <a:pt x="109" y="20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2" y="25"/>
                    <a:pt x="99" y="25"/>
                    <a:pt x="98" y="23"/>
                  </a:cubicBezTo>
                  <a:cubicBezTo>
                    <a:pt x="97" y="23"/>
                    <a:pt x="97" y="23"/>
                    <a:pt x="97" y="23"/>
                  </a:cubicBezTo>
                  <a:cubicBezTo>
                    <a:pt x="93" y="23"/>
                    <a:pt x="93" y="23"/>
                    <a:pt x="93" y="23"/>
                  </a:cubicBezTo>
                  <a:cubicBezTo>
                    <a:pt x="82" y="27"/>
                    <a:pt x="82" y="27"/>
                    <a:pt x="82" y="27"/>
                  </a:cubicBezTo>
                  <a:cubicBezTo>
                    <a:pt x="79" y="28"/>
                    <a:pt x="77" y="29"/>
                    <a:pt x="76" y="29"/>
                  </a:cubicBezTo>
                  <a:cubicBezTo>
                    <a:pt x="75" y="29"/>
                    <a:pt x="75" y="29"/>
                    <a:pt x="75" y="29"/>
                  </a:cubicBezTo>
                  <a:cubicBezTo>
                    <a:pt x="71" y="29"/>
                    <a:pt x="68" y="27"/>
                    <a:pt x="67" y="26"/>
                  </a:cubicBezTo>
                  <a:cubicBezTo>
                    <a:pt x="60" y="21"/>
                    <a:pt x="60" y="21"/>
                    <a:pt x="60" y="21"/>
                  </a:cubicBezTo>
                  <a:lnTo>
                    <a:pt x="52" y="8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70" name="Freeform 30">
              <a:extLst>
                <a:ext uri="{FF2B5EF4-FFF2-40B4-BE49-F238E27FC236}">
                  <a16:creationId xmlns:a16="http://schemas.microsoft.com/office/drawing/2014/main" id="{F6EE7568-ADB6-44CA-8469-9A278490C2E9}"/>
                </a:ext>
              </a:extLst>
            </p:cNvPr>
            <p:cNvSpPr/>
            <p:nvPr/>
          </p:nvSpPr>
          <p:spPr bwMode="auto">
            <a:xfrm>
              <a:off x="7055765" y="1782756"/>
              <a:ext cx="1031478" cy="932166"/>
            </a:xfrm>
            <a:custGeom>
              <a:avLst/>
              <a:gdLst>
                <a:gd name="T0" fmla="*/ 353 w 360"/>
                <a:gd name="T1" fmla="*/ 152 h 328"/>
                <a:gd name="T2" fmla="*/ 346 w 360"/>
                <a:gd name="T3" fmla="*/ 119 h 328"/>
                <a:gd name="T4" fmla="*/ 314 w 360"/>
                <a:gd name="T5" fmla="*/ 152 h 328"/>
                <a:gd name="T6" fmla="*/ 308 w 360"/>
                <a:gd name="T7" fmla="*/ 162 h 328"/>
                <a:gd name="T8" fmla="*/ 268 w 360"/>
                <a:gd name="T9" fmla="*/ 169 h 328"/>
                <a:gd name="T10" fmla="*/ 258 w 360"/>
                <a:gd name="T11" fmla="*/ 152 h 328"/>
                <a:gd name="T12" fmla="*/ 248 w 360"/>
                <a:gd name="T13" fmla="*/ 142 h 328"/>
                <a:gd name="T14" fmla="*/ 235 w 360"/>
                <a:gd name="T15" fmla="*/ 131 h 328"/>
                <a:gd name="T16" fmla="*/ 168 w 360"/>
                <a:gd name="T17" fmla="*/ 118 h 328"/>
                <a:gd name="T18" fmla="*/ 128 w 360"/>
                <a:gd name="T19" fmla="*/ 56 h 328"/>
                <a:gd name="T20" fmla="*/ 54 w 360"/>
                <a:gd name="T21" fmla="*/ 8 h 328"/>
                <a:gd name="T22" fmla="*/ 4 w 360"/>
                <a:gd name="T23" fmla="*/ 14 h 328"/>
                <a:gd name="T24" fmla="*/ 4 w 360"/>
                <a:gd name="T25" fmla="*/ 20 h 328"/>
                <a:gd name="T26" fmla="*/ 0 w 360"/>
                <a:gd name="T27" fmla="*/ 28 h 328"/>
                <a:gd name="T28" fmla="*/ 4 w 360"/>
                <a:gd name="T29" fmla="*/ 45 h 328"/>
                <a:gd name="T30" fmla="*/ 20 w 360"/>
                <a:gd name="T31" fmla="*/ 37 h 328"/>
                <a:gd name="T32" fmla="*/ 37 w 360"/>
                <a:gd name="T33" fmla="*/ 49 h 328"/>
                <a:gd name="T34" fmla="*/ 60 w 360"/>
                <a:gd name="T35" fmla="*/ 76 h 328"/>
                <a:gd name="T36" fmla="*/ 74 w 360"/>
                <a:gd name="T37" fmla="*/ 65 h 328"/>
                <a:gd name="T38" fmla="*/ 97 w 360"/>
                <a:gd name="T39" fmla="*/ 51 h 328"/>
                <a:gd name="T40" fmla="*/ 114 w 360"/>
                <a:gd name="T41" fmla="*/ 70 h 328"/>
                <a:gd name="T42" fmla="*/ 119 w 360"/>
                <a:gd name="T43" fmla="*/ 100 h 328"/>
                <a:gd name="T44" fmla="*/ 120 w 360"/>
                <a:gd name="T45" fmla="*/ 131 h 328"/>
                <a:gd name="T46" fmla="*/ 116 w 360"/>
                <a:gd name="T47" fmla="*/ 144 h 328"/>
                <a:gd name="T48" fmla="*/ 112 w 360"/>
                <a:gd name="T49" fmla="*/ 149 h 328"/>
                <a:gd name="T50" fmla="*/ 114 w 360"/>
                <a:gd name="T51" fmla="*/ 167 h 328"/>
                <a:gd name="T52" fmla="*/ 109 w 360"/>
                <a:gd name="T53" fmla="*/ 184 h 328"/>
                <a:gd name="T54" fmla="*/ 95 w 360"/>
                <a:gd name="T55" fmla="*/ 181 h 328"/>
                <a:gd name="T56" fmla="*/ 84 w 360"/>
                <a:gd name="T57" fmla="*/ 204 h 328"/>
                <a:gd name="T58" fmla="*/ 68 w 360"/>
                <a:gd name="T59" fmla="*/ 218 h 328"/>
                <a:gd name="T60" fmla="*/ 80 w 360"/>
                <a:gd name="T61" fmla="*/ 235 h 328"/>
                <a:gd name="T62" fmla="*/ 90 w 360"/>
                <a:gd name="T63" fmla="*/ 248 h 328"/>
                <a:gd name="T64" fmla="*/ 109 w 360"/>
                <a:gd name="T65" fmla="*/ 253 h 328"/>
                <a:gd name="T66" fmla="*/ 118 w 360"/>
                <a:gd name="T67" fmla="*/ 271 h 328"/>
                <a:gd name="T68" fmla="*/ 133 w 360"/>
                <a:gd name="T69" fmla="*/ 283 h 328"/>
                <a:gd name="T70" fmla="*/ 154 w 360"/>
                <a:gd name="T71" fmla="*/ 277 h 328"/>
                <a:gd name="T72" fmla="*/ 167 w 360"/>
                <a:gd name="T73" fmla="*/ 274 h 328"/>
                <a:gd name="T74" fmla="*/ 177 w 360"/>
                <a:gd name="T75" fmla="*/ 289 h 328"/>
                <a:gd name="T76" fmla="*/ 180 w 360"/>
                <a:gd name="T77" fmla="*/ 289 h 328"/>
                <a:gd name="T78" fmla="*/ 200 w 360"/>
                <a:gd name="T79" fmla="*/ 282 h 328"/>
                <a:gd name="T80" fmla="*/ 206 w 360"/>
                <a:gd name="T81" fmla="*/ 291 h 328"/>
                <a:gd name="T82" fmla="*/ 211 w 360"/>
                <a:gd name="T83" fmla="*/ 297 h 328"/>
                <a:gd name="T84" fmla="*/ 229 w 360"/>
                <a:gd name="T85" fmla="*/ 308 h 328"/>
                <a:gd name="T86" fmla="*/ 235 w 360"/>
                <a:gd name="T87" fmla="*/ 303 h 328"/>
                <a:gd name="T88" fmla="*/ 243 w 360"/>
                <a:gd name="T89" fmla="*/ 297 h 328"/>
                <a:gd name="T90" fmla="*/ 255 w 360"/>
                <a:gd name="T91" fmla="*/ 314 h 328"/>
                <a:gd name="T92" fmla="*/ 268 w 360"/>
                <a:gd name="T93" fmla="*/ 328 h 328"/>
                <a:gd name="T94" fmla="*/ 278 w 360"/>
                <a:gd name="T95" fmla="*/ 310 h 328"/>
                <a:gd name="T96" fmla="*/ 296 w 360"/>
                <a:gd name="T97" fmla="*/ 301 h 328"/>
                <a:gd name="T98" fmla="*/ 306 w 360"/>
                <a:gd name="T99" fmla="*/ 304 h 328"/>
                <a:gd name="T100" fmla="*/ 314 w 360"/>
                <a:gd name="T101" fmla="*/ 314 h 328"/>
                <a:gd name="T102" fmla="*/ 318 w 360"/>
                <a:gd name="T103" fmla="*/ 287 h 328"/>
                <a:gd name="T104" fmla="*/ 324 w 360"/>
                <a:gd name="T105" fmla="*/ 243 h 328"/>
                <a:gd name="T106" fmla="*/ 336 w 360"/>
                <a:gd name="T107" fmla="*/ 24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0" h="328">
                  <a:moveTo>
                    <a:pt x="358" y="192"/>
                  </a:moveTo>
                  <a:cubicBezTo>
                    <a:pt x="352" y="153"/>
                    <a:pt x="352" y="153"/>
                    <a:pt x="352" y="153"/>
                  </a:cubicBezTo>
                  <a:cubicBezTo>
                    <a:pt x="352" y="152"/>
                    <a:pt x="352" y="152"/>
                    <a:pt x="352" y="152"/>
                  </a:cubicBezTo>
                  <a:cubicBezTo>
                    <a:pt x="353" y="152"/>
                    <a:pt x="353" y="152"/>
                    <a:pt x="353" y="152"/>
                  </a:cubicBezTo>
                  <a:cubicBezTo>
                    <a:pt x="356" y="148"/>
                    <a:pt x="357" y="144"/>
                    <a:pt x="356" y="141"/>
                  </a:cubicBezTo>
                  <a:cubicBezTo>
                    <a:pt x="355" y="139"/>
                    <a:pt x="355" y="139"/>
                    <a:pt x="355" y="139"/>
                  </a:cubicBezTo>
                  <a:cubicBezTo>
                    <a:pt x="350" y="136"/>
                    <a:pt x="348" y="130"/>
                    <a:pt x="350" y="119"/>
                  </a:cubicBezTo>
                  <a:cubicBezTo>
                    <a:pt x="346" y="119"/>
                    <a:pt x="346" y="119"/>
                    <a:pt x="346" y="119"/>
                  </a:cubicBezTo>
                  <a:cubicBezTo>
                    <a:pt x="343" y="118"/>
                    <a:pt x="340" y="120"/>
                    <a:pt x="337" y="122"/>
                  </a:cubicBezTo>
                  <a:cubicBezTo>
                    <a:pt x="334" y="124"/>
                    <a:pt x="332" y="127"/>
                    <a:pt x="331" y="129"/>
                  </a:cubicBezTo>
                  <a:cubicBezTo>
                    <a:pt x="330" y="134"/>
                    <a:pt x="324" y="137"/>
                    <a:pt x="316" y="140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4" y="152"/>
                    <a:pt x="314" y="152"/>
                    <a:pt x="314" y="152"/>
                  </a:cubicBezTo>
                  <a:cubicBezTo>
                    <a:pt x="313" y="153"/>
                    <a:pt x="313" y="153"/>
                    <a:pt x="313" y="153"/>
                  </a:cubicBezTo>
                  <a:cubicBezTo>
                    <a:pt x="309" y="161"/>
                    <a:pt x="309" y="161"/>
                    <a:pt x="309" y="161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308" y="162"/>
                    <a:pt x="308" y="162"/>
                    <a:pt x="308" y="162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266" y="169"/>
                    <a:pt x="266" y="169"/>
                    <a:pt x="266" y="169"/>
                  </a:cubicBezTo>
                  <a:cubicBezTo>
                    <a:pt x="266" y="168"/>
                    <a:pt x="266" y="168"/>
                    <a:pt x="266" y="168"/>
                  </a:cubicBezTo>
                  <a:cubicBezTo>
                    <a:pt x="255" y="156"/>
                    <a:pt x="255" y="156"/>
                    <a:pt x="255" y="156"/>
                  </a:cubicBezTo>
                  <a:cubicBezTo>
                    <a:pt x="258" y="152"/>
                    <a:pt x="258" y="152"/>
                    <a:pt x="258" y="152"/>
                  </a:cubicBezTo>
                  <a:cubicBezTo>
                    <a:pt x="254" y="146"/>
                    <a:pt x="254" y="146"/>
                    <a:pt x="254" y="146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2"/>
                    <a:pt x="248" y="142"/>
                    <a:pt x="248" y="142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8" y="141"/>
                    <a:pt x="248" y="141"/>
                    <a:pt x="248" y="141"/>
                  </a:cubicBezTo>
                  <a:cubicBezTo>
                    <a:pt x="246" y="130"/>
                    <a:pt x="246" y="130"/>
                    <a:pt x="246" y="130"/>
                  </a:cubicBezTo>
                  <a:cubicBezTo>
                    <a:pt x="235" y="131"/>
                    <a:pt x="235" y="131"/>
                    <a:pt x="235" y="131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26" y="125"/>
                    <a:pt x="226" y="125"/>
                    <a:pt x="226" y="125"/>
                  </a:cubicBezTo>
                  <a:cubicBezTo>
                    <a:pt x="194" y="119"/>
                    <a:pt x="194" y="119"/>
                    <a:pt x="194" y="119"/>
                  </a:cubicBezTo>
                  <a:cubicBezTo>
                    <a:pt x="168" y="118"/>
                    <a:pt x="168" y="118"/>
                    <a:pt x="168" y="118"/>
                  </a:cubicBezTo>
                  <a:cubicBezTo>
                    <a:pt x="167" y="119"/>
                    <a:pt x="167" y="119"/>
                    <a:pt x="167" y="119"/>
                  </a:cubicBezTo>
                  <a:cubicBezTo>
                    <a:pt x="166" y="119"/>
                    <a:pt x="165" y="118"/>
                    <a:pt x="164" y="118"/>
                  </a:cubicBezTo>
                  <a:cubicBezTo>
                    <a:pt x="149" y="83"/>
                    <a:pt x="149" y="83"/>
                    <a:pt x="149" y="83"/>
                  </a:cubicBezTo>
                  <a:cubicBezTo>
                    <a:pt x="148" y="80"/>
                    <a:pt x="141" y="72"/>
                    <a:pt x="128" y="56"/>
                  </a:cubicBezTo>
                  <a:cubicBezTo>
                    <a:pt x="116" y="42"/>
                    <a:pt x="110" y="34"/>
                    <a:pt x="108" y="32"/>
                  </a:cubicBezTo>
                  <a:cubicBezTo>
                    <a:pt x="85" y="10"/>
                    <a:pt x="85" y="10"/>
                    <a:pt x="85" y="10"/>
                  </a:cubicBezTo>
                  <a:cubicBezTo>
                    <a:pt x="82" y="8"/>
                    <a:pt x="82" y="8"/>
                    <a:pt x="82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2" y="7"/>
                    <a:pt x="52" y="7"/>
                    <a:pt x="52" y="7"/>
                  </a:cubicBezTo>
                  <a:cubicBezTo>
                    <a:pt x="50" y="5"/>
                    <a:pt x="46" y="3"/>
                    <a:pt x="40" y="2"/>
                  </a:cubicBezTo>
                  <a:cubicBezTo>
                    <a:pt x="34" y="0"/>
                    <a:pt x="22" y="4"/>
                    <a:pt x="4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6"/>
                    <a:pt x="0" y="40"/>
                    <a:pt x="2" y="43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8" y="44"/>
                    <a:pt x="18" y="44"/>
                    <a:pt x="18" y="44"/>
                  </a:cubicBezTo>
                  <a:cubicBezTo>
                    <a:pt x="18" y="40"/>
                    <a:pt x="19" y="38"/>
                    <a:pt x="20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38" y="41"/>
                    <a:pt x="38" y="41"/>
                    <a:pt x="38" y="41"/>
                  </a:cubicBezTo>
                  <a:cubicBezTo>
                    <a:pt x="42" y="41"/>
                    <a:pt x="42" y="41"/>
                    <a:pt x="42" y="41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37" y="58"/>
                    <a:pt x="37" y="58"/>
                    <a:pt x="37" y="58"/>
                  </a:cubicBezTo>
                  <a:cubicBezTo>
                    <a:pt x="37" y="60"/>
                    <a:pt x="41" y="65"/>
                    <a:pt x="48" y="72"/>
                  </a:cubicBezTo>
                  <a:cubicBezTo>
                    <a:pt x="52" y="75"/>
                    <a:pt x="55" y="76"/>
                    <a:pt x="58" y="77"/>
                  </a:cubicBezTo>
                  <a:cubicBezTo>
                    <a:pt x="60" y="76"/>
                    <a:pt x="60" y="76"/>
                    <a:pt x="60" y="76"/>
                  </a:cubicBezTo>
                  <a:cubicBezTo>
                    <a:pt x="62" y="76"/>
                    <a:pt x="62" y="76"/>
                    <a:pt x="62" y="76"/>
                  </a:cubicBezTo>
                  <a:cubicBezTo>
                    <a:pt x="68" y="69"/>
                    <a:pt x="68" y="69"/>
                    <a:pt x="68" y="69"/>
                  </a:cubicBezTo>
                  <a:cubicBezTo>
                    <a:pt x="74" y="66"/>
                    <a:pt x="74" y="66"/>
                    <a:pt x="74" y="66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74" y="65"/>
                    <a:pt x="74" y="65"/>
                    <a:pt x="74" y="65"/>
                  </a:cubicBezTo>
                  <a:cubicBezTo>
                    <a:pt x="84" y="64"/>
                    <a:pt x="84" y="64"/>
                    <a:pt x="84" y="64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97" y="51"/>
                    <a:pt x="97" y="51"/>
                    <a:pt x="97" y="51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6"/>
                    <a:pt x="106" y="56"/>
                    <a:pt x="106" y="56"/>
                  </a:cubicBezTo>
                  <a:cubicBezTo>
                    <a:pt x="106" y="57"/>
                    <a:pt x="106" y="57"/>
                    <a:pt x="106" y="57"/>
                  </a:cubicBezTo>
                  <a:cubicBezTo>
                    <a:pt x="114" y="70"/>
                    <a:pt x="114" y="70"/>
                    <a:pt x="114" y="70"/>
                  </a:cubicBezTo>
                  <a:cubicBezTo>
                    <a:pt x="118" y="80"/>
                    <a:pt x="118" y="80"/>
                    <a:pt x="118" y="80"/>
                  </a:cubicBezTo>
                  <a:cubicBezTo>
                    <a:pt x="118" y="81"/>
                    <a:pt x="118" y="81"/>
                    <a:pt x="118" y="81"/>
                  </a:cubicBezTo>
                  <a:cubicBezTo>
                    <a:pt x="116" y="92"/>
                    <a:pt x="116" y="92"/>
                    <a:pt x="116" y="92"/>
                  </a:cubicBezTo>
                  <a:cubicBezTo>
                    <a:pt x="119" y="100"/>
                    <a:pt x="119" y="100"/>
                    <a:pt x="119" y="100"/>
                  </a:cubicBezTo>
                  <a:cubicBezTo>
                    <a:pt x="119" y="101"/>
                    <a:pt x="119" y="101"/>
                    <a:pt x="119" y="101"/>
                  </a:cubicBezTo>
                  <a:cubicBezTo>
                    <a:pt x="117" y="110"/>
                    <a:pt x="117" y="110"/>
                    <a:pt x="117" y="110"/>
                  </a:cubicBezTo>
                  <a:cubicBezTo>
                    <a:pt x="117" y="118"/>
                    <a:pt x="117" y="118"/>
                    <a:pt x="117" y="118"/>
                  </a:cubicBezTo>
                  <a:cubicBezTo>
                    <a:pt x="119" y="125"/>
                    <a:pt x="120" y="130"/>
                    <a:pt x="120" y="131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20" y="138"/>
                    <a:pt x="120" y="138"/>
                    <a:pt x="120" y="138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6" y="144"/>
                    <a:pt x="116" y="144"/>
                    <a:pt x="116" y="144"/>
                  </a:cubicBezTo>
                  <a:cubicBezTo>
                    <a:pt x="112" y="149"/>
                    <a:pt x="112" y="149"/>
                    <a:pt x="112" y="149"/>
                  </a:cubicBezTo>
                  <a:cubicBezTo>
                    <a:pt x="111" y="158"/>
                    <a:pt x="111" y="158"/>
                    <a:pt x="111" y="158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7"/>
                    <a:pt x="114" y="167"/>
                    <a:pt x="114" y="167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4" y="168"/>
                    <a:pt x="114" y="168"/>
                    <a:pt x="114" y="168"/>
                  </a:cubicBezTo>
                  <a:cubicBezTo>
                    <a:pt x="111" y="182"/>
                    <a:pt x="111" y="182"/>
                    <a:pt x="111" y="182"/>
                  </a:cubicBezTo>
                  <a:cubicBezTo>
                    <a:pt x="109" y="184"/>
                    <a:pt x="109" y="184"/>
                    <a:pt x="109" y="184"/>
                  </a:cubicBezTo>
                  <a:cubicBezTo>
                    <a:pt x="108" y="185"/>
                    <a:pt x="106" y="185"/>
                    <a:pt x="103" y="184"/>
                  </a:cubicBezTo>
                  <a:cubicBezTo>
                    <a:pt x="102" y="184"/>
                    <a:pt x="102" y="184"/>
                    <a:pt x="102" y="184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5" y="181"/>
                    <a:pt x="95" y="181"/>
                    <a:pt x="95" y="181"/>
                  </a:cubicBezTo>
                  <a:cubicBezTo>
                    <a:pt x="90" y="186"/>
                    <a:pt x="90" y="186"/>
                    <a:pt x="90" y="186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3"/>
                    <a:pt x="84" y="203"/>
                    <a:pt x="84" y="203"/>
                  </a:cubicBezTo>
                  <a:cubicBezTo>
                    <a:pt x="84" y="204"/>
                    <a:pt x="84" y="204"/>
                    <a:pt x="84" y="204"/>
                  </a:cubicBezTo>
                  <a:cubicBezTo>
                    <a:pt x="78" y="208"/>
                    <a:pt x="78" y="208"/>
                    <a:pt x="78" y="208"/>
                  </a:cubicBezTo>
                  <a:cubicBezTo>
                    <a:pt x="77" y="208"/>
                    <a:pt x="77" y="208"/>
                    <a:pt x="77" y="208"/>
                  </a:cubicBezTo>
                  <a:cubicBezTo>
                    <a:pt x="74" y="209"/>
                    <a:pt x="74" y="209"/>
                    <a:pt x="74" y="209"/>
                  </a:cubicBezTo>
                  <a:cubicBezTo>
                    <a:pt x="68" y="218"/>
                    <a:pt x="68" y="218"/>
                    <a:pt x="68" y="218"/>
                  </a:cubicBezTo>
                  <a:cubicBezTo>
                    <a:pt x="71" y="224"/>
                    <a:pt x="71" y="224"/>
                    <a:pt x="71" y="224"/>
                  </a:cubicBezTo>
                  <a:cubicBezTo>
                    <a:pt x="72" y="225"/>
                    <a:pt x="72" y="225"/>
                    <a:pt x="72" y="22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5"/>
                    <a:pt x="80" y="235"/>
                    <a:pt x="80" y="235"/>
                  </a:cubicBezTo>
                  <a:cubicBezTo>
                    <a:pt x="80" y="238"/>
                    <a:pt x="80" y="238"/>
                    <a:pt x="80" y="238"/>
                  </a:cubicBezTo>
                  <a:cubicBezTo>
                    <a:pt x="88" y="240"/>
                    <a:pt x="88" y="240"/>
                    <a:pt x="88" y="240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0" y="248"/>
                    <a:pt x="90" y="248"/>
                    <a:pt x="90" y="248"/>
                  </a:cubicBezTo>
                  <a:cubicBezTo>
                    <a:pt x="91" y="258"/>
                    <a:pt x="91" y="258"/>
                    <a:pt x="91" y="258"/>
                  </a:cubicBezTo>
                  <a:cubicBezTo>
                    <a:pt x="94" y="260"/>
                    <a:pt x="94" y="260"/>
                    <a:pt x="94" y="260"/>
                  </a:cubicBezTo>
                  <a:cubicBezTo>
                    <a:pt x="102" y="257"/>
                    <a:pt x="102" y="257"/>
                    <a:pt x="102" y="257"/>
                  </a:cubicBezTo>
                  <a:cubicBezTo>
                    <a:pt x="109" y="253"/>
                    <a:pt x="109" y="253"/>
                    <a:pt x="109" y="253"/>
                  </a:cubicBezTo>
                  <a:cubicBezTo>
                    <a:pt x="110" y="252"/>
                    <a:pt x="110" y="252"/>
                    <a:pt x="110" y="252"/>
                  </a:cubicBezTo>
                  <a:cubicBezTo>
                    <a:pt x="113" y="266"/>
                    <a:pt x="113" y="266"/>
                    <a:pt x="113" y="266"/>
                  </a:cubicBezTo>
                  <a:cubicBezTo>
                    <a:pt x="117" y="271"/>
                    <a:pt x="117" y="271"/>
                    <a:pt x="117" y="271"/>
                  </a:cubicBezTo>
                  <a:cubicBezTo>
                    <a:pt x="118" y="271"/>
                    <a:pt x="118" y="271"/>
                    <a:pt x="118" y="271"/>
                  </a:cubicBezTo>
                  <a:cubicBezTo>
                    <a:pt x="120" y="277"/>
                    <a:pt x="120" y="277"/>
                    <a:pt x="120" y="277"/>
                  </a:cubicBezTo>
                  <a:cubicBezTo>
                    <a:pt x="126" y="282"/>
                    <a:pt x="126" y="282"/>
                    <a:pt x="126" y="282"/>
                  </a:cubicBezTo>
                  <a:cubicBezTo>
                    <a:pt x="127" y="283"/>
                    <a:pt x="129" y="283"/>
                    <a:pt x="131" y="283"/>
                  </a:cubicBezTo>
                  <a:cubicBezTo>
                    <a:pt x="133" y="283"/>
                    <a:pt x="133" y="283"/>
                    <a:pt x="133" y="283"/>
                  </a:cubicBezTo>
                  <a:cubicBezTo>
                    <a:pt x="137" y="282"/>
                    <a:pt x="137" y="282"/>
                    <a:pt x="137" y="282"/>
                  </a:cubicBezTo>
                  <a:cubicBezTo>
                    <a:pt x="140" y="280"/>
                    <a:pt x="142" y="279"/>
                    <a:pt x="146" y="279"/>
                  </a:cubicBezTo>
                  <a:cubicBezTo>
                    <a:pt x="148" y="278"/>
                    <a:pt x="148" y="278"/>
                    <a:pt x="148" y="278"/>
                  </a:cubicBezTo>
                  <a:cubicBezTo>
                    <a:pt x="154" y="277"/>
                    <a:pt x="154" y="277"/>
                    <a:pt x="154" y="277"/>
                  </a:cubicBezTo>
                  <a:cubicBezTo>
                    <a:pt x="156" y="277"/>
                    <a:pt x="156" y="278"/>
                    <a:pt x="158" y="279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6" y="274"/>
                    <a:pt x="166" y="274"/>
                    <a:pt x="166" y="274"/>
                  </a:cubicBezTo>
                  <a:cubicBezTo>
                    <a:pt x="167" y="274"/>
                    <a:pt x="167" y="274"/>
                    <a:pt x="167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68" y="274"/>
                    <a:pt x="168" y="274"/>
                    <a:pt x="168" y="274"/>
                  </a:cubicBezTo>
                  <a:cubicBezTo>
                    <a:pt x="172" y="278"/>
                    <a:pt x="173" y="281"/>
                    <a:pt x="173" y="283"/>
                  </a:cubicBezTo>
                  <a:cubicBezTo>
                    <a:pt x="177" y="289"/>
                    <a:pt x="177" y="289"/>
                    <a:pt x="177" y="289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90"/>
                    <a:pt x="180" y="290"/>
                    <a:pt x="180" y="290"/>
                  </a:cubicBezTo>
                  <a:cubicBezTo>
                    <a:pt x="180" y="289"/>
                    <a:pt x="180" y="289"/>
                    <a:pt x="180" y="289"/>
                  </a:cubicBezTo>
                  <a:cubicBezTo>
                    <a:pt x="179" y="287"/>
                    <a:pt x="179" y="286"/>
                    <a:pt x="180" y="285"/>
                  </a:cubicBezTo>
                  <a:cubicBezTo>
                    <a:pt x="180" y="284"/>
                    <a:pt x="182" y="283"/>
                    <a:pt x="184" y="283"/>
                  </a:cubicBezTo>
                  <a:cubicBezTo>
                    <a:pt x="199" y="282"/>
                    <a:pt x="199" y="282"/>
                    <a:pt x="199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2"/>
                    <a:pt x="200" y="282"/>
                    <a:pt x="200" y="282"/>
                  </a:cubicBezTo>
                  <a:cubicBezTo>
                    <a:pt x="200" y="283"/>
                    <a:pt x="200" y="283"/>
                    <a:pt x="200" y="283"/>
                  </a:cubicBezTo>
                  <a:cubicBezTo>
                    <a:pt x="201" y="283"/>
                    <a:pt x="201" y="283"/>
                    <a:pt x="201" y="283"/>
                  </a:cubicBezTo>
                  <a:cubicBezTo>
                    <a:pt x="206" y="291"/>
                    <a:pt x="206" y="291"/>
                    <a:pt x="206" y="291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05" y="296"/>
                    <a:pt x="205" y="296"/>
                    <a:pt x="205" y="296"/>
                  </a:cubicBezTo>
                  <a:cubicBezTo>
                    <a:pt x="210" y="297"/>
                    <a:pt x="210" y="297"/>
                    <a:pt x="210" y="297"/>
                  </a:cubicBezTo>
                  <a:cubicBezTo>
                    <a:pt x="211" y="297"/>
                    <a:pt x="211" y="297"/>
                    <a:pt x="211" y="297"/>
                  </a:cubicBezTo>
                  <a:cubicBezTo>
                    <a:pt x="210" y="296"/>
                    <a:pt x="210" y="295"/>
                    <a:pt x="211" y="294"/>
                  </a:cubicBezTo>
                  <a:cubicBezTo>
                    <a:pt x="213" y="294"/>
                    <a:pt x="213" y="294"/>
                    <a:pt x="213" y="294"/>
                  </a:cubicBezTo>
                  <a:cubicBezTo>
                    <a:pt x="226" y="303"/>
                    <a:pt x="226" y="303"/>
                    <a:pt x="226" y="303"/>
                  </a:cubicBezTo>
                  <a:cubicBezTo>
                    <a:pt x="228" y="304"/>
                    <a:pt x="228" y="306"/>
                    <a:pt x="229" y="308"/>
                  </a:cubicBezTo>
                  <a:cubicBezTo>
                    <a:pt x="229" y="313"/>
                    <a:pt x="229" y="313"/>
                    <a:pt x="229" y="313"/>
                  </a:cubicBezTo>
                  <a:cubicBezTo>
                    <a:pt x="234" y="314"/>
                    <a:pt x="234" y="314"/>
                    <a:pt x="234" y="314"/>
                  </a:cubicBezTo>
                  <a:cubicBezTo>
                    <a:pt x="236" y="309"/>
                    <a:pt x="236" y="309"/>
                    <a:pt x="236" y="309"/>
                  </a:cubicBezTo>
                  <a:cubicBezTo>
                    <a:pt x="235" y="307"/>
                    <a:pt x="234" y="304"/>
                    <a:pt x="235" y="303"/>
                  </a:cubicBezTo>
                  <a:cubicBezTo>
                    <a:pt x="235" y="301"/>
                    <a:pt x="236" y="300"/>
                    <a:pt x="237" y="299"/>
                  </a:cubicBezTo>
                  <a:cubicBezTo>
                    <a:pt x="238" y="298"/>
                    <a:pt x="238" y="298"/>
                    <a:pt x="238" y="298"/>
                  </a:cubicBezTo>
                  <a:cubicBezTo>
                    <a:pt x="238" y="297"/>
                    <a:pt x="239" y="297"/>
                    <a:pt x="240" y="296"/>
                  </a:cubicBezTo>
                  <a:cubicBezTo>
                    <a:pt x="243" y="297"/>
                    <a:pt x="243" y="297"/>
                    <a:pt x="243" y="297"/>
                  </a:cubicBezTo>
                  <a:cubicBezTo>
                    <a:pt x="245" y="298"/>
                    <a:pt x="247" y="302"/>
                    <a:pt x="248" y="309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8" y="310"/>
                    <a:pt x="248" y="310"/>
                    <a:pt x="248" y="310"/>
                  </a:cubicBezTo>
                  <a:cubicBezTo>
                    <a:pt x="249" y="312"/>
                    <a:pt x="251" y="313"/>
                    <a:pt x="255" y="314"/>
                  </a:cubicBezTo>
                  <a:cubicBezTo>
                    <a:pt x="255" y="314"/>
                    <a:pt x="255" y="314"/>
                    <a:pt x="255" y="314"/>
                  </a:cubicBezTo>
                  <a:cubicBezTo>
                    <a:pt x="256" y="314"/>
                    <a:pt x="256" y="314"/>
                    <a:pt x="256" y="314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68" y="328"/>
                    <a:pt x="268" y="328"/>
                    <a:pt x="268" y="328"/>
                  </a:cubicBezTo>
                  <a:cubicBezTo>
                    <a:pt x="274" y="326"/>
                    <a:pt x="274" y="326"/>
                    <a:pt x="274" y="326"/>
                  </a:cubicBezTo>
                  <a:cubicBezTo>
                    <a:pt x="274" y="324"/>
                    <a:pt x="274" y="324"/>
                    <a:pt x="274" y="324"/>
                  </a:cubicBezTo>
                  <a:cubicBezTo>
                    <a:pt x="272" y="322"/>
                    <a:pt x="272" y="320"/>
                    <a:pt x="272" y="318"/>
                  </a:cubicBezTo>
                  <a:cubicBezTo>
                    <a:pt x="272" y="316"/>
                    <a:pt x="274" y="313"/>
                    <a:pt x="278" y="310"/>
                  </a:cubicBezTo>
                  <a:cubicBezTo>
                    <a:pt x="284" y="304"/>
                    <a:pt x="284" y="304"/>
                    <a:pt x="284" y="304"/>
                  </a:cubicBezTo>
                  <a:cubicBezTo>
                    <a:pt x="292" y="310"/>
                    <a:pt x="292" y="310"/>
                    <a:pt x="292" y="310"/>
                  </a:cubicBezTo>
                  <a:cubicBezTo>
                    <a:pt x="294" y="310"/>
                    <a:pt x="294" y="310"/>
                    <a:pt x="294" y="310"/>
                  </a:cubicBezTo>
                  <a:cubicBezTo>
                    <a:pt x="296" y="301"/>
                    <a:pt x="296" y="301"/>
                    <a:pt x="296" y="301"/>
                  </a:cubicBezTo>
                  <a:cubicBezTo>
                    <a:pt x="296" y="299"/>
                    <a:pt x="296" y="299"/>
                    <a:pt x="296" y="299"/>
                  </a:cubicBezTo>
                  <a:cubicBezTo>
                    <a:pt x="297" y="299"/>
                    <a:pt x="297" y="299"/>
                    <a:pt x="297" y="299"/>
                  </a:cubicBezTo>
                  <a:cubicBezTo>
                    <a:pt x="304" y="300"/>
                    <a:pt x="304" y="300"/>
                    <a:pt x="304" y="300"/>
                  </a:cubicBezTo>
                  <a:cubicBezTo>
                    <a:pt x="305" y="301"/>
                    <a:pt x="306" y="302"/>
                    <a:pt x="306" y="304"/>
                  </a:cubicBezTo>
                  <a:cubicBezTo>
                    <a:pt x="306" y="306"/>
                    <a:pt x="304" y="308"/>
                    <a:pt x="303" y="309"/>
                  </a:cubicBezTo>
                  <a:cubicBezTo>
                    <a:pt x="304" y="310"/>
                    <a:pt x="304" y="310"/>
                    <a:pt x="304" y="310"/>
                  </a:cubicBezTo>
                  <a:cubicBezTo>
                    <a:pt x="308" y="312"/>
                    <a:pt x="312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14" y="314"/>
                    <a:pt x="314" y="314"/>
                    <a:pt x="314" y="314"/>
                  </a:cubicBezTo>
                  <a:cubicBezTo>
                    <a:pt x="320" y="317"/>
                    <a:pt x="320" y="317"/>
                    <a:pt x="320" y="317"/>
                  </a:cubicBezTo>
                  <a:cubicBezTo>
                    <a:pt x="324" y="316"/>
                    <a:pt x="324" y="316"/>
                    <a:pt x="324" y="316"/>
                  </a:cubicBezTo>
                  <a:cubicBezTo>
                    <a:pt x="318" y="287"/>
                    <a:pt x="318" y="287"/>
                    <a:pt x="318" y="287"/>
                  </a:cubicBezTo>
                  <a:cubicBezTo>
                    <a:pt x="314" y="285"/>
                    <a:pt x="310" y="280"/>
                    <a:pt x="306" y="274"/>
                  </a:cubicBezTo>
                  <a:cubicBezTo>
                    <a:pt x="304" y="270"/>
                    <a:pt x="305" y="263"/>
                    <a:pt x="312" y="255"/>
                  </a:cubicBezTo>
                  <a:cubicBezTo>
                    <a:pt x="315" y="251"/>
                    <a:pt x="320" y="247"/>
                    <a:pt x="324" y="243"/>
                  </a:cubicBezTo>
                  <a:cubicBezTo>
                    <a:pt x="324" y="243"/>
                    <a:pt x="324" y="243"/>
                    <a:pt x="324" y="243"/>
                  </a:cubicBezTo>
                  <a:cubicBezTo>
                    <a:pt x="325" y="242"/>
                    <a:pt x="325" y="242"/>
                    <a:pt x="325" y="242"/>
                  </a:cubicBezTo>
                  <a:cubicBezTo>
                    <a:pt x="330" y="242"/>
                    <a:pt x="330" y="242"/>
                    <a:pt x="330" y="242"/>
                  </a:cubicBezTo>
                  <a:cubicBezTo>
                    <a:pt x="331" y="243"/>
                    <a:pt x="331" y="243"/>
                    <a:pt x="331" y="243"/>
                  </a:cubicBezTo>
                  <a:cubicBezTo>
                    <a:pt x="336" y="245"/>
                    <a:pt x="336" y="245"/>
                    <a:pt x="336" y="245"/>
                  </a:cubicBezTo>
                  <a:cubicBezTo>
                    <a:pt x="346" y="245"/>
                    <a:pt x="346" y="245"/>
                    <a:pt x="346" y="245"/>
                  </a:cubicBezTo>
                  <a:cubicBezTo>
                    <a:pt x="350" y="243"/>
                    <a:pt x="353" y="237"/>
                    <a:pt x="357" y="227"/>
                  </a:cubicBezTo>
                  <a:cubicBezTo>
                    <a:pt x="360" y="222"/>
                    <a:pt x="360" y="210"/>
                    <a:pt x="358" y="192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 dirty="0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71" name="Freeform 31">
              <a:extLst>
                <a:ext uri="{FF2B5EF4-FFF2-40B4-BE49-F238E27FC236}">
                  <a16:creationId xmlns:a16="http://schemas.microsoft.com/office/drawing/2014/main" id="{653F51B9-9DBE-4604-A149-3BC3EE878465}"/>
                </a:ext>
              </a:extLst>
            </p:cNvPr>
            <p:cNvSpPr/>
            <p:nvPr/>
          </p:nvSpPr>
          <p:spPr bwMode="auto">
            <a:xfrm>
              <a:off x="6849356" y="3448493"/>
              <a:ext cx="624850" cy="386590"/>
            </a:xfrm>
            <a:custGeom>
              <a:avLst/>
              <a:gdLst>
                <a:gd name="T0" fmla="*/ 198 w 218"/>
                <a:gd name="T1" fmla="*/ 4 h 136"/>
                <a:gd name="T2" fmla="*/ 180 w 218"/>
                <a:gd name="T3" fmla="*/ 6 h 136"/>
                <a:gd name="T4" fmla="*/ 136 w 218"/>
                <a:gd name="T5" fmla="*/ 21 h 136"/>
                <a:gd name="T6" fmla="*/ 137 w 218"/>
                <a:gd name="T7" fmla="*/ 31 h 136"/>
                <a:gd name="T8" fmla="*/ 107 w 218"/>
                <a:gd name="T9" fmla="*/ 26 h 136"/>
                <a:gd name="T10" fmla="*/ 85 w 218"/>
                <a:gd name="T11" fmla="*/ 0 h 136"/>
                <a:gd name="T12" fmla="*/ 76 w 218"/>
                <a:gd name="T13" fmla="*/ 10 h 136"/>
                <a:gd name="T14" fmla="*/ 64 w 218"/>
                <a:gd name="T15" fmla="*/ 4 h 136"/>
                <a:gd name="T16" fmla="*/ 60 w 218"/>
                <a:gd name="T17" fmla="*/ 10 h 136"/>
                <a:gd name="T18" fmla="*/ 52 w 218"/>
                <a:gd name="T19" fmla="*/ 13 h 136"/>
                <a:gd name="T20" fmla="*/ 7 w 218"/>
                <a:gd name="T21" fmla="*/ 64 h 136"/>
                <a:gd name="T22" fmla="*/ 12 w 218"/>
                <a:gd name="T23" fmla="*/ 76 h 136"/>
                <a:gd name="T24" fmla="*/ 11 w 218"/>
                <a:gd name="T25" fmla="*/ 76 h 136"/>
                <a:gd name="T26" fmla="*/ 18 w 218"/>
                <a:gd name="T27" fmla="*/ 104 h 136"/>
                <a:gd name="T28" fmla="*/ 0 w 218"/>
                <a:gd name="T29" fmla="*/ 115 h 136"/>
                <a:gd name="T30" fmla="*/ 8 w 218"/>
                <a:gd name="T31" fmla="*/ 122 h 136"/>
                <a:gd name="T32" fmla="*/ 10 w 218"/>
                <a:gd name="T33" fmla="*/ 125 h 136"/>
                <a:gd name="T34" fmla="*/ 33 w 218"/>
                <a:gd name="T35" fmla="*/ 136 h 136"/>
                <a:gd name="T36" fmla="*/ 42 w 218"/>
                <a:gd name="T37" fmla="*/ 127 h 136"/>
                <a:gd name="T38" fmla="*/ 58 w 218"/>
                <a:gd name="T39" fmla="*/ 120 h 136"/>
                <a:gd name="T40" fmla="*/ 60 w 218"/>
                <a:gd name="T41" fmla="*/ 122 h 136"/>
                <a:gd name="T42" fmla="*/ 60 w 218"/>
                <a:gd name="T43" fmla="*/ 122 h 136"/>
                <a:gd name="T44" fmla="*/ 75 w 218"/>
                <a:gd name="T45" fmla="*/ 132 h 136"/>
                <a:gd name="T46" fmla="*/ 93 w 218"/>
                <a:gd name="T47" fmla="*/ 126 h 136"/>
                <a:gd name="T48" fmla="*/ 107 w 218"/>
                <a:gd name="T49" fmla="*/ 125 h 136"/>
                <a:gd name="T50" fmla="*/ 108 w 218"/>
                <a:gd name="T51" fmla="*/ 124 h 136"/>
                <a:gd name="T52" fmla="*/ 120 w 218"/>
                <a:gd name="T53" fmla="*/ 110 h 136"/>
                <a:gd name="T54" fmla="*/ 126 w 218"/>
                <a:gd name="T55" fmla="*/ 107 h 136"/>
                <a:gd name="T56" fmla="*/ 126 w 218"/>
                <a:gd name="T57" fmla="*/ 107 h 136"/>
                <a:gd name="T58" fmla="*/ 130 w 218"/>
                <a:gd name="T59" fmla="*/ 108 h 136"/>
                <a:gd name="T60" fmla="*/ 135 w 218"/>
                <a:gd name="T61" fmla="*/ 88 h 136"/>
                <a:gd name="T62" fmla="*/ 141 w 218"/>
                <a:gd name="T63" fmla="*/ 87 h 136"/>
                <a:gd name="T64" fmla="*/ 149 w 218"/>
                <a:gd name="T65" fmla="*/ 70 h 136"/>
                <a:gd name="T66" fmla="*/ 152 w 218"/>
                <a:gd name="T67" fmla="*/ 60 h 136"/>
                <a:gd name="T68" fmla="*/ 162 w 218"/>
                <a:gd name="T69" fmla="*/ 56 h 136"/>
                <a:gd name="T70" fmla="*/ 162 w 218"/>
                <a:gd name="T71" fmla="*/ 55 h 136"/>
                <a:gd name="T72" fmla="*/ 170 w 218"/>
                <a:gd name="T73" fmla="*/ 48 h 136"/>
                <a:gd name="T74" fmla="*/ 165 w 218"/>
                <a:gd name="T75" fmla="*/ 48 h 136"/>
                <a:gd name="T76" fmla="*/ 165 w 218"/>
                <a:gd name="T77" fmla="*/ 44 h 136"/>
                <a:gd name="T78" fmla="*/ 167 w 218"/>
                <a:gd name="T79" fmla="*/ 44 h 136"/>
                <a:gd name="T80" fmla="*/ 177 w 218"/>
                <a:gd name="T81" fmla="*/ 39 h 136"/>
                <a:gd name="T82" fmla="*/ 203 w 218"/>
                <a:gd name="T83" fmla="*/ 21 h 136"/>
                <a:gd name="T84" fmla="*/ 214 w 218"/>
                <a:gd name="T85" fmla="*/ 24 h 136"/>
                <a:gd name="T86" fmla="*/ 212 w 218"/>
                <a:gd name="T87" fmla="*/ 15 h 136"/>
                <a:gd name="T88" fmla="*/ 213 w 218"/>
                <a:gd name="T89" fmla="*/ 14 h 136"/>
                <a:gd name="T90" fmla="*/ 216 w 218"/>
                <a:gd name="T91" fmla="*/ 6 h 136"/>
                <a:gd name="T92" fmla="*/ 214 w 218"/>
                <a:gd name="T93" fmla="*/ 7 h 136"/>
                <a:gd name="T94" fmla="*/ 205 w 218"/>
                <a:gd name="T95" fmla="*/ 8 h 136"/>
                <a:gd name="T96" fmla="*/ 203 w 218"/>
                <a:gd name="T97" fmla="*/ 8 h 136"/>
                <a:gd name="T98" fmla="*/ 202 w 218"/>
                <a:gd name="T99" fmla="*/ 7 h 136"/>
                <a:gd name="T100" fmla="*/ 199 w 218"/>
                <a:gd name="T101" fmla="*/ 4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218" h="136">
                  <a:moveTo>
                    <a:pt x="199" y="4"/>
                  </a:moveTo>
                  <a:cubicBezTo>
                    <a:pt x="198" y="4"/>
                    <a:pt x="198" y="4"/>
                    <a:pt x="198" y="4"/>
                  </a:cubicBezTo>
                  <a:cubicBezTo>
                    <a:pt x="198" y="6"/>
                    <a:pt x="197" y="8"/>
                    <a:pt x="195" y="8"/>
                  </a:cubicBezTo>
                  <a:cubicBezTo>
                    <a:pt x="180" y="6"/>
                    <a:pt x="180" y="6"/>
                    <a:pt x="180" y="6"/>
                  </a:cubicBezTo>
                  <a:cubicBezTo>
                    <a:pt x="169" y="4"/>
                    <a:pt x="162" y="2"/>
                    <a:pt x="158" y="0"/>
                  </a:cubicBezTo>
                  <a:cubicBezTo>
                    <a:pt x="136" y="21"/>
                    <a:pt x="136" y="21"/>
                    <a:pt x="136" y="21"/>
                  </a:cubicBezTo>
                  <a:cubicBezTo>
                    <a:pt x="137" y="30"/>
                    <a:pt x="137" y="30"/>
                    <a:pt x="137" y="30"/>
                  </a:cubicBezTo>
                  <a:cubicBezTo>
                    <a:pt x="137" y="31"/>
                    <a:pt x="137" y="31"/>
                    <a:pt x="137" y="31"/>
                  </a:cubicBezTo>
                  <a:cubicBezTo>
                    <a:pt x="135" y="31"/>
                    <a:pt x="135" y="31"/>
                    <a:pt x="135" y="31"/>
                  </a:cubicBezTo>
                  <a:cubicBezTo>
                    <a:pt x="118" y="34"/>
                    <a:pt x="108" y="32"/>
                    <a:pt x="107" y="26"/>
                  </a:cubicBezTo>
                  <a:cubicBezTo>
                    <a:pt x="105" y="2"/>
                    <a:pt x="105" y="2"/>
                    <a:pt x="105" y="2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6" y="10"/>
                    <a:pt x="76" y="10"/>
                    <a:pt x="76" y="10"/>
                  </a:cubicBezTo>
                  <a:cubicBezTo>
                    <a:pt x="76" y="4"/>
                    <a:pt x="74" y="1"/>
                    <a:pt x="73" y="0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52" y="13"/>
                    <a:pt x="52" y="13"/>
                    <a:pt x="52" y="13"/>
                  </a:cubicBezTo>
                  <a:cubicBezTo>
                    <a:pt x="43" y="20"/>
                    <a:pt x="35" y="28"/>
                    <a:pt x="28" y="36"/>
                  </a:cubicBezTo>
                  <a:cubicBezTo>
                    <a:pt x="7" y="64"/>
                    <a:pt x="7" y="64"/>
                    <a:pt x="7" y="6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2" y="76"/>
                    <a:pt x="12" y="76"/>
                    <a:pt x="12" y="76"/>
                  </a:cubicBezTo>
                  <a:cubicBezTo>
                    <a:pt x="11" y="76"/>
                    <a:pt x="11" y="76"/>
                    <a:pt x="11" y="76"/>
                  </a:cubicBezTo>
                  <a:cubicBezTo>
                    <a:pt x="10" y="79"/>
                    <a:pt x="10" y="82"/>
                    <a:pt x="13" y="86"/>
                  </a:cubicBezTo>
                  <a:cubicBezTo>
                    <a:pt x="16" y="92"/>
                    <a:pt x="18" y="97"/>
                    <a:pt x="18" y="104"/>
                  </a:cubicBezTo>
                  <a:cubicBezTo>
                    <a:pt x="18" y="105"/>
                    <a:pt x="18" y="105"/>
                    <a:pt x="18" y="105"/>
                  </a:cubicBezTo>
                  <a:cubicBezTo>
                    <a:pt x="0" y="115"/>
                    <a:pt x="0" y="115"/>
                    <a:pt x="0" y="115"/>
                  </a:cubicBezTo>
                  <a:cubicBezTo>
                    <a:pt x="0" y="119"/>
                    <a:pt x="0" y="119"/>
                    <a:pt x="0" y="119"/>
                  </a:cubicBezTo>
                  <a:cubicBezTo>
                    <a:pt x="8" y="122"/>
                    <a:pt x="8" y="122"/>
                    <a:pt x="8" y="122"/>
                  </a:cubicBezTo>
                  <a:cubicBezTo>
                    <a:pt x="9" y="123"/>
                    <a:pt x="10" y="124"/>
                    <a:pt x="10" y="124"/>
                  </a:cubicBezTo>
                  <a:cubicBezTo>
                    <a:pt x="10" y="125"/>
                    <a:pt x="10" y="125"/>
                    <a:pt x="10" y="125"/>
                  </a:cubicBezTo>
                  <a:cubicBezTo>
                    <a:pt x="9" y="127"/>
                    <a:pt x="12" y="130"/>
                    <a:pt x="18" y="132"/>
                  </a:cubicBezTo>
                  <a:cubicBezTo>
                    <a:pt x="33" y="136"/>
                    <a:pt x="33" y="136"/>
                    <a:pt x="33" y="136"/>
                  </a:cubicBezTo>
                  <a:cubicBezTo>
                    <a:pt x="38" y="134"/>
                    <a:pt x="38" y="134"/>
                    <a:pt x="38" y="134"/>
                  </a:cubicBezTo>
                  <a:cubicBezTo>
                    <a:pt x="42" y="127"/>
                    <a:pt x="42" y="127"/>
                    <a:pt x="42" y="127"/>
                  </a:cubicBezTo>
                  <a:cubicBezTo>
                    <a:pt x="46" y="115"/>
                    <a:pt x="46" y="115"/>
                    <a:pt x="46" y="115"/>
                  </a:cubicBezTo>
                  <a:cubicBezTo>
                    <a:pt x="58" y="120"/>
                    <a:pt x="58" y="120"/>
                    <a:pt x="58" y="120"/>
                  </a:cubicBezTo>
                  <a:cubicBezTo>
                    <a:pt x="60" y="121"/>
                    <a:pt x="60" y="121"/>
                    <a:pt x="60" y="121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60" y="122"/>
                    <a:pt x="60" y="122"/>
                    <a:pt x="60" y="122"/>
                  </a:cubicBezTo>
                  <a:cubicBezTo>
                    <a:pt x="58" y="127"/>
                    <a:pt x="59" y="130"/>
                    <a:pt x="62" y="132"/>
                  </a:cubicBezTo>
                  <a:cubicBezTo>
                    <a:pt x="75" y="132"/>
                    <a:pt x="75" y="132"/>
                    <a:pt x="75" y="132"/>
                  </a:cubicBezTo>
                  <a:cubicBezTo>
                    <a:pt x="80" y="132"/>
                    <a:pt x="83" y="130"/>
                    <a:pt x="86" y="128"/>
                  </a:cubicBezTo>
                  <a:cubicBezTo>
                    <a:pt x="87" y="126"/>
                    <a:pt x="90" y="126"/>
                    <a:pt x="93" y="126"/>
                  </a:cubicBezTo>
                  <a:cubicBezTo>
                    <a:pt x="98" y="127"/>
                    <a:pt x="102" y="128"/>
                    <a:pt x="104" y="132"/>
                  </a:cubicBezTo>
                  <a:cubicBezTo>
                    <a:pt x="107" y="125"/>
                    <a:pt x="107" y="125"/>
                    <a:pt x="107" y="125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08" y="124"/>
                    <a:pt x="108" y="124"/>
                    <a:pt x="108" y="124"/>
                  </a:cubicBezTo>
                  <a:cubicBezTo>
                    <a:pt x="110" y="123"/>
                    <a:pt x="112" y="121"/>
                    <a:pt x="113" y="118"/>
                  </a:cubicBezTo>
                  <a:cubicBezTo>
                    <a:pt x="114" y="115"/>
                    <a:pt x="116" y="112"/>
                    <a:pt x="120" y="110"/>
                  </a:cubicBezTo>
                  <a:cubicBezTo>
                    <a:pt x="125" y="107"/>
                    <a:pt x="125" y="107"/>
                    <a:pt x="125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26" y="107"/>
                    <a:pt x="126" y="107"/>
                    <a:pt x="126" y="107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0" y="108"/>
                    <a:pt x="130" y="108"/>
                    <a:pt x="130" y="10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35" y="88"/>
                    <a:pt x="135" y="88"/>
                    <a:pt x="135" y="88"/>
                  </a:cubicBezTo>
                  <a:cubicBezTo>
                    <a:pt x="141" y="87"/>
                    <a:pt x="141" y="87"/>
                    <a:pt x="141" y="87"/>
                  </a:cubicBezTo>
                  <a:cubicBezTo>
                    <a:pt x="148" y="82"/>
                    <a:pt x="151" y="79"/>
                    <a:pt x="150" y="76"/>
                  </a:cubicBezTo>
                  <a:cubicBezTo>
                    <a:pt x="149" y="70"/>
                    <a:pt x="149" y="70"/>
                    <a:pt x="149" y="70"/>
                  </a:cubicBezTo>
                  <a:cubicBezTo>
                    <a:pt x="148" y="66"/>
                    <a:pt x="148" y="63"/>
                    <a:pt x="148" y="62"/>
                  </a:cubicBezTo>
                  <a:cubicBezTo>
                    <a:pt x="150" y="60"/>
                    <a:pt x="150" y="60"/>
                    <a:pt x="152" y="60"/>
                  </a:cubicBezTo>
                  <a:cubicBezTo>
                    <a:pt x="154" y="60"/>
                    <a:pt x="158" y="61"/>
                    <a:pt x="161" y="62"/>
                  </a:cubicBezTo>
                  <a:cubicBezTo>
                    <a:pt x="162" y="56"/>
                    <a:pt x="162" y="56"/>
                    <a:pt x="162" y="56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2" y="55"/>
                    <a:pt x="162" y="55"/>
                    <a:pt x="162" y="55"/>
                  </a:cubicBezTo>
                  <a:cubicBezTo>
                    <a:pt x="169" y="52"/>
                    <a:pt x="169" y="52"/>
                    <a:pt x="169" y="52"/>
                  </a:cubicBezTo>
                  <a:cubicBezTo>
                    <a:pt x="170" y="48"/>
                    <a:pt x="170" y="48"/>
                    <a:pt x="170" y="48"/>
                  </a:cubicBezTo>
                  <a:cubicBezTo>
                    <a:pt x="166" y="48"/>
                    <a:pt x="166" y="48"/>
                    <a:pt x="166" y="48"/>
                  </a:cubicBezTo>
                  <a:cubicBezTo>
                    <a:pt x="165" y="48"/>
                    <a:pt x="165" y="48"/>
                    <a:pt x="165" y="48"/>
                  </a:cubicBezTo>
                  <a:cubicBezTo>
                    <a:pt x="165" y="46"/>
                    <a:pt x="165" y="46"/>
                    <a:pt x="165" y="46"/>
                  </a:cubicBezTo>
                  <a:cubicBezTo>
                    <a:pt x="165" y="44"/>
                    <a:pt x="165" y="44"/>
                    <a:pt x="165" y="44"/>
                  </a:cubicBezTo>
                  <a:cubicBezTo>
                    <a:pt x="166" y="44"/>
                    <a:pt x="166" y="44"/>
                    <a:pt x="166" y="44"/>
                  </a:cubicBezTo>
                  <a:cubicBezTo>
                    <a:pt x="167" y="44"/>
                    <a:pt x="167" y="44"/>
                    <a:pt x="167" y="44"/>
                  </a:cubicBezTo>
                  <a:cubicBezTo>
                    <a:pt x="168" y="44"/>
                    <a:pt x="168" y="44"/>
                    <a:pt x="168" y="44"/>
                  </a:cubicBezTo>
                  <a:cubicBezTo>
                    <a:pt x="170" y="44"/>
                    <a:pt x="174" y="42"/>
                    <a:pt x="177" y="39"/>
                  </a:cubicBezTo>
                  <a:cubicBezTo>
                    <a:pt x="202" y="21"/>
                    <a:pt x="202" y="21"/>
                    <a:pt x="202" y="21"/>
                  </a:cubicBezTo>
                  <a:cubicBezTo>
                    <a:pt x="203" y="21"/>
                    <a:pt x="203" y="21"/>
                    <a:pt x="203" y="21"/>
                  </a:cubicBezTo>
                  <a:cubicBezTo>
                    <a:pt x="211" y="24"/>
                    <a:pt x="211" y="24"/>
                    <a:pt x="211" y="24"/>
                  </a:cubicBezTo>
                  <a:cubicBezTo>
                    <a:pt x="214" y="24"/>
                    <a:pt x="214" y="24"/>
                    <a:pt x="214" y="24"/>
                  </a:cubicBezTo>
                  <a:cubicBezTo>
                    <a:pt x="212" y="16"/>
                    <a:pt x="212" y="16"/>
                    <a:pt x="212" y="16"/>
                  </a:cubicBezTo>
                  <a:cubicBezTo>
                    <a:pt x="212" y="15"/>
                    <a:pt x="212" y="15"/>
                    <a:pt x="212" y="15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3" y="14"/>
                    <a:pt x="213" y="14"/>
                    <a:pt x="213" y="14"/>
                  </a:cubicBezTo>
                  <a:cubicBezTo>
                    <a:pt x="218" y="7"/>
                    <a:pt x="218" y="7"/>
                    <a:pt x="218" y="7"/>
                  </a:cubicBezTo>
                  <a:cubicBezTo>
                    <a:pt x="216" y="6"/>
                    <a:pt x="216" y="6"/>
                    <a:pt x="216" y="6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4" y="7"/>
                    <a:pt x="214" y="7"/>
                    <a:pt x="214" y="7"/>
                  </a:cubicBezTo>
                  <a:cubicBezTo>
                    <a:pt x="213" y="7"/>
                    <a:pt x="213" y="7"/>
                    <a:pt x="213" y="7"/>
                  </a:cubicBezTo>
                  <a:cubicBezTo>
                    <a:pt x="205" y="8"/>
                    <a:pt x="205" y="8"/>
                    <a:pt x="205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3" y="8"/>
                    <a:pt x="203" y="8"/>
                    <a:pt x="203" y="8"/>
                  </a:cubicBezTo>
                  <a:cubicBezTo>
                    <a:pt x="202" y="7"/>
                    <a:pt x="202" y="7"/>
                    <a:pt x="202" y="7"/>
                  </a:cubicBezTo>
                  <a:cubicBezTo>
                    <a:pt x="201" y="4"/>
                    <a:pt x="201" y="4"/>
                    <a:pt x="201" y="4"/>
                  </a:cubicBezTo>
                  <a:lnTo>
                    <a:pt x="199" y="4"/>
                  </a:lnTo>
                  <a:close/>
                </a:path>
              </a:pathLst>
            </a:custGeom>
            <a:solidFill>
              <a:srgbClr val="00B050"/>
            </a:solidFill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 dirty="0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72" name="Freeform 32">
              <a:extLst>
                <a:ext uri="{FF2B5EF4-FFF2-40B4-BE49-F238E27FC236}">
                  <a16:creationId xmlns:a16="http://schemas.microsoft.com/office/drawing/2014/main" id="{597897ED-7C49-42F5-A4DA-58CFD4A713CB}"/>
                </a:ext>
              </a:extLst>
            </p:cNvPr>
            <p:cNvSpPr/>
            <p:nvPr/>
          </p:nvSpPr>
          <p:spPr bwMode="auto">
            <a:xfrm>
              <a:off x="7433710" y="4091136"/>
              <a:ext cx="97299" cy="85351"/>
            </a:xfrm>
            <a:custGeom>
              <a:avLst/>
              <a:gdLst>
                <a:gd name="T0" fmla="*/ 31 w 34"/>
                <a:gd name="T1" fmla="*/ 16 h 30"/>
                <a:gd name="T2" fmla="*/ 34 w 34"/>
                <a:gd name="T3" fmla="*/ 13 h 30"/>
                <a:gd name="T4" fmla="*/ 34 w 34"/>
                <a:gd name="T5" fmla="*/ 13 h 30"/>
                <a:gd name="T6" fmla="*/ 34 w 34"/>
                <a:gd name="T7" fmla="*/ 13 h 30"/>
                <a:gd name="T8" fmla="*/ 34 w 34"/>
                <a:gd name="T9" fmla="*/ 12 h 30"/>
                <a:gd name="T10" fmla="*/ 24 w 34"/>
                <a:gd name="T11" fmla="*/ 4 h 30"/>
                <a:gd name="T12" fmla="*/ 11 w 34"/>
                <a:gd name="T13" fmla="*/ 0 h 30"/>
                <a:gd name="T14" fmla="*/ 6 w 34"/>
                <a:gd name="T15" fmla="*/ 2 h 30"/>
                <a:gd name="T16" fmla="*/ 6 w 34"/>
                <a:gd name="T17" fmla="*/ 10 h 30"/>
                <a:gd name="T18" fmla="*/ 2 w 34"/>
                <a:gd name="T19" fmla="*/ 18 h 30"/>
                <a:gd name="T20" fmla="*/ 0 w 34"/>
                <a:gd name="T21" fmla="*/ 20 h 30"/>
                <a:gd name="T22" fmla="*/ 4 w 34"/>
                <a:gd name="T23" fmla="*/ 25 h 30"/>
                <a:gd name="T24" fmla="*/ 4 w 34"/>
                <a:gd name="T25" fmla="*/ 25 h 30"/>
                <a:gd name="T26" fmla="*/ 6 w 34"/>
                <a:gd name="T27" fmla="*/ 28 h 30"/>
                <a:gd name="T28" fmla="*/ 10 w 34"/>
                <a:gd name="T29" fmla="*/ 30 h 30"/>
                <a:gd name="T30" fmla="*/ 17 w 34"/>
                <a:gd name="T31" fmla="*/ 28 h 30"/>
                <a:gd name="T32" fmla="*/ 26 w 34"/>
                <a:gd name="T33" fmla="*/ 29 h 30"/>
                <a:gd name="T34" fmla="*/ 26 w 34"/>
                <a:gd name="T35" fmla="*/ 26 h 30"/>
                <a:gd name="T36" fmla="*/ 31 w 34"/>
                <a:gd name="T37" fmla="*/ 1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" h="30">
                  <a:moveTo>
                    <a:pt x="31" y="16"/>
                  </a:move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3"/>
                    <a:pt x="34" y="13"/>
                    <a:pt x="34" y="1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24" y="4"/>
                    <a:pt x="24" y="4"/>
                    <a:pt x="24" y="4"/>
                  </a:cubicBezTo>
                  <a:cubicBezTo>
                    <a:pt x="18" y="1"/>
                    <a:pt x="14" y="0"/>
                    <a:pt x="11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3"/>
                    <a:pt x="4" y="16"/>
                    <a:pt x="2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4" y="25"/>
                    <a:pt x="4" y="25"/>
                    <a:pt x="4" y="25"/>
                  </a:cubicBezTo>
                  <a:cubicBezTo>
                    <a:pt x="6" y="28"/>
                    <a:pt x="6" y="28"/>
                    <a:pt x="6" y="28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3" y="28"/>
                    <a:pt x="15" y="27"/>
                    <a:pt x="17" y="28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26" y="26"/>
                    <a:pt x="26" y="26"/>
                    <a:pt x="26" y="26"/>
                  </a:cubicBezTo>
                  <a:cubicBezTo>
                    <a:pt x="26" y="21"/>
                    <a:pt x="28" y="18"/>
                    <a:pt x="31" y="16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73" name="Freeform 33">
              <a:extLst>
                <a:ext uri="{FF2B5EF4-FFF2-40B4-BE49-F238E27FC236}">
                  <a16:creationId xmlns:a16="http://schemas.microsoft.com/office/drawing/2014/main" id="{89FD1910-DC4F-46E4-846A-48CD728D04A1}"/>
                </a:ext>
              </a:extLst>
            </p:cNvPr>
            <p:cNvSpPr/>
            <p:nvPr/>
          </p:nvSpPr>
          <p:spPr bwMode="auto">
            <a:xfrm>
              <a:off x="6978151" y="3767025"/>
              <a:ext cx="541610" cy="415039"/>
            </a:xfrm>
            <a:custGeom>
              <a:avLst/>
              <a:gdLst>
                <a:gd name="T0" fmla="*/ 120 w 189"/>
                <a:gd name="T1" fmla="*/ 22 h 146"/>
                <a:gd name="T2" fmla="*/ 85 w 189"/>
                <a:gd name="T3" fmla="*/ 8 h 146"/>
                <a:gd name="T4" fmla="*/ 85 w 189"/>
                <a:gd name="T5" fmla="*/ 1 h 146"/>
                <a:gd name="T6" fmla="*/ 81 w 189"/>
                <a:gd name="T7" fmla="*/ 0 h 146"/>
                <a:gd name="T8" fmla="*/ 66 w 189"/>
                <a:gd name="T9" fmla="*/ 16 h 146"/>
                <a:gd name="T10" fmla="*/ 57 w 189"/>
                <a:gd name="T11" fmla="*/ 24 h 146"/>
                <a:gd name="T12" fmla="*/ 47 w 189"/>
                <a:gd name="T13" fmla="*/ 18 h 146"/>
                <a:gd name="T14" fmla="*/ 31 w 189"/>
                <a:gd name="T15" fmla="*/ 25 h 146"/>
                <a:gd name="T16" fmla="*/ 10 w 189"/>
                <a:gd name="T17" fmla="*/ 11 h 146"/>
                <a:gd name="T18" fmla="*/ 1 w 189"/>
                <a:gd name="T19" fmla="*/ 17 h 146"/>
                <a:gd name="T20" fmla="*/ 1 w 189"/>
                <a:gd name="T21" fmla="*/ 17 h 146"/>
                <a:gd name="T22" fmla="*/ 0 w 189"/>
                <a:gd name="T23" fmla="*/ 19 h 146"/>
                <a:gd name="T24" fmla="*/ 4 w 189"/>
                <a:gd name="T25" fmla="*/ 20 h 146"/>
                <a:gd name="T26" fmla="*/ 5 w 189"/>
                <a:gd name="T27" fmla="*/ 21 h 146"/>
                <a:gd name="T28" fmla="*/ 34 w 189"/>
                <a:gd name="T29" fmla="*/ 42 h 146"/>
                <a:gd name="T30" fmla="*/ 62 w 189"/>
                <a:gd name="T31" fmla="*/ 74 h 146"/>
                <a:gd name="T32" fmla="*/ 90 w 189"/>
                <a:gd name="T33" fmla="*/ 72 h 146"/>
                <a:gd name="T34" fmla="*/ 91 w 189"/>
                <a:gd name="T35" fmla="*/ 71 h 146"/>
                <a:gd name="T36" fmla="*/ 99 w 189"/>
                <a:gd name="T37" fmla="*/ 73 h 146"/>
                <a:gd name="T38" fmla="*/ 99 w 189"/>
                <a:gd name="T39" fmla="*/ 74 h 146"/>
                <a:gd name="T40" fmla="*/ 93 w 189"/>
                <a:gd name="T41" fmla="*/ 92 h 146"/>
                <a:gd name="T42" fmla="*/ 83 w 189"/>
                <a:gd name="T43" fmla="*/ 93 h 146"/>
                <a:gd name="T44" fmla="*/ 73 w 189"/>
                <a:gd name="T45" fmla="*/ 116 h 146"/>
                <a:gd name="T46" fmla="*/ 89 w 189"/>
                <a:gd name="T47" fmla="*/ 126 h 146"/>
                <a:gd name="T48" fmla="*/ 93 w 189"/>
                <a:gd name="T49" fmla="*/ 133 h 146"/>
                <a:gd name="T50" fmla="*/ 99 w 189"/>
                <a:gd name="T51" fmla="*/ 132 h 146"/>
                <a:gd name="T52" fmla="*/ 115 w 189"/>
                <a:gd name="T53" fmla="*/ 138 h 146"/>
                <a:gd name="T54" fmla="*/ 118 w 189"/>
                <a:gd name="T55" fmla="*/ 143 h 146"/>
                <a:gd name="T56" fmla="*/ 132 w 189"/>
                <a:gd name="T57" fmla="*/ 143 h 146"/>
                <a:gd name="T58" fmla="*/ 152 w 189"/>
                <a:gd name="T59" fmla="*/ 142 h 146"/>
                <a:gd name="T60" fmla="*/ 159 w 189"/>
                <a:gd name="T61" fmla="*/ 138 h 146"/>
                <a:gd name="T62" fmla="*/ 158 w 189"/>
                <a:gd name="T63" fmla="*/ 130 h 146"/>
                <a:gd name="T64" fmla="*/ 162 w 189"/>
                <a:gd name="T65" fmla="*/ 119 h 146"/>
                <a:gd name="T66" fmla="*/ 169 w 189"/>
                <a:gd name="T67" fmla="*/ 111 h 146"/>
                <a:gd name="T68" fmla="*/ 186 w 189"/>
                <a:gd name="T69" fmla="*/ 111 h 146"/>
                <a:gd name="T70" fmla="*/ 181 w 189"/>
                <a:gd name="T71" fmla="*/ 98 h 146"/>
                <a:gd name="T72" fmla="*/ 173 w 189"/>
                <a:gd name="T73" fmla="*/ 96 h 146"/>
                <a:gd name="T74" fmla="*/ 173 w 189"/>
                <a:gd name="T75" fmla="*/ 96 h 146"/>
                <a:gd name="T76" fmla="*/ 155 w 189"/>
                <a:gd name="T77" fmla="*/ 86 h 146"/>
                <a:gd name="T78" fmla="*/ 147 w 189"/>
                <a:gd name="T79" fmla="*/ 82 h 146"/>
                <a:gd name="T80" fmla="*/ 132 w 189"/>
                <a:gd name="T81" fmla="*/ 42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9" h="146">
                  <a:moveTo>
                    <a:pt x="132" y="42"/>
                  </a:moveTo>
                  <a:cubicBezTo>
                    <a:pt x="127" y="38"/>
                    <a:pt x="124" y="32"/>
                    <a:pt x="120" y="22"/>
                  </a:cubicBezTo>
                  <a:cubicBezTo>
                    <a:pt x="109" y="22"/>
                    <a:pt x="102" y="20"/>
                    <a:pt x="99" y="16"/>
                  </a:cubicBezTo>
                  <a:cubicBezTo>
                    <a:pt x="96" y="12"/>
                    <a:pt x="91" y="10"/>
                    <a:pt x="85" y="8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85" y="1"/>
                    <a:pt x="85" y="1"/>
                    <a:pt x="85" y="1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77" y="2"/>
                    <a:pt x="73" y="4"/>
                    <a:pt x="72" y="8"/>
                  </a:cubicBezTo>
                  <a:cubicBezTo>
                    <a:pt x="71" y="11"/>
                    <a:pt x="69" y="14"/>
                    <a:pt x="66" y="16"/>
                  </a:cubicBezTo>
                  <a:cubicBezTo>
                    <a:pt x="64" y="22"/>
                    <a:pt x="62" y="25"/>
                    <a:pt x="60" y="25"/>
                  </a:cubicBezTo>
                  <a:cubicBezTo>
                    <a:pt x="59" y="26"/>
                    <a:pt x="58" y="25"/>
                    <a:pt x="57" y="24"/>
                  </a:cubicBezTo>
                  <a:cubicBezTo>
                    <a:pt x="54" y="21"/>
                    <a:pt x="54" y="21"/>
                    <a:pt x="54" y="21"/>
                  </a:cubicBezTo>
                  <a:cubicBezTo>
                    <a:pt x="52" y="20"/>
                    <a:pt x="49" y="18"/>
                    <a:pt x="47" y="18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1" y="22"/>
                    <a:pt x="37" y="24"/>
                    <a:pt x="31" y="25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1" y="22"/>
                    <a:pt x="9" y="17"/>
                    <a:pt x="10" y="11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11" y="30"/>
                    <a:pt x="17" y="36"/>
                    <a:pt x="19" y="38"/>
                  </a:cubicBezTo>
                  <a:cubicBezTo>
                    <a:pt x="21" y="38"/>
                    <a:pt x="26" y="40"/>
                    <a:pt x="34" y="42"/>
                  </a:cubicBezTo>
                  <a:cubicBezTo>
                    <a:pt x="49" y="48"/>
                    <a:pt x="49" y="48"/>
                    <a:pt x="49" y="48"/>
                  </a:cubicBezTo>
                  <a:cubicBezTo>
                    <a:pt x="53" y="50"/>
                    <a:pt x="57" y="58"/>
                    <a:pt x="62" y="74"/>
                  </a:cubicBezTo>
                  <a:cubicBezTo>
                    <a:pt x="69" y="78"/>
                    <a:pt x="73" y="80"/>
                    <a:pt x="75" y="80"/>
                  </a:cubicBezTo>
                  <a:cubicBezTo>
                    <a:pt x="78" y="79"/>
                    <a:pt x="83" y="76"/>
                    <a:pt x="90" y="72"/>
                  </a:cubicBezTo>
                  <a:cubicBezTo>
                    <a:pt x="90" y="71"/>
                    <a:pt x="90" y="71"/>
                    <a:pt x="90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1" y="71"/>
                    <a:pt x="91" y="71"/>
                    <a:pt x="91" y="71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3"/>
                    <a:pt x="99" y="73"/>
                    <a:pt x="99" y="73"/>
                  </a:cubicBezTo>
                  <a:cubicBezTo>
                    <a:pt x="99" y="74"/>
                    <a:pt x="99" y="74"/>
                    <a:pt x="99" y="74"/>
                  </a:cubicBezTo>
                  <a:cubicBezTo>
                    <a:pt x="99" y="75"/>
                    <a:pt x="99" y="75"/>
                    <a:pt x="99" y="75"/>
                  </a:cubicBezTo>
                  <a:cubicBezTo>
                    <a:pt x="97" y="85"/>
                    <a:pt x="95" y="90"/>
                    <a:pt x="93" y="92"/>
                  </a:cubicBezTo>
                  <a:cubicBezTo>
                    <a:pt x="83" y="92"/>
                    <a:pt x="83" y="92"/>
                    <a:pt x="83" y="92"/>
                  </a:cubicBezTo>
                  <a:cubicBezTo>
                    <a:pt x="83" y="93"/>
                    <a:pt x="83" y="93"/>
                    <a:pt x="83" y="93"/>
                  </a:cubicBezTo>
                  <a:cubicBezTo>
                    <a:pt x="83" y="97"/>
                    <a:pt x="81" y="103"/>
                    <a:pt x="75" y="110"/>
                  </a:cubicBezTo>
                  <a:cubicBezTo>
                    <a:pt x="74" y="113"/>
                    <a:pt x="73" y="115"/>
                    <a:pt x="73" y="116"/>
                  </a:cubicBezTo>
                  <a:cubicBezTo>
                    <a:pt x="83" y="122"/>
                    <a:pt x="83" y="122"/>
                    <a:pt x="83" y="122"/>
                  </a:cubicBezTo>
                  <a:cubicBezTo>
                    <a:pt x="85" y="125"/>
                    <a:pt x="87" y="126"/>
                    <a:pt x="89" y="126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93" y="133"/>
                    <a:pt x="93" y="133"/>
                    <a:pt x="93" y="133"/>
                  </a:cubicBezTo>
                  <a:cubicBezTo>
                    <a:pt x="97" y="134"/>
                    <a:pt x="97" y="134"/>
                    <a:pt x="97" y="134"/>
                  </a:cubicBezTo>
                  <a:cubicBezTo>
                    <a:pt x="99" y="132"/>
                    <a:pt x="99" y="132"/>
                    <a:pt x="99" y="132"/>
                  </a:cubicBezTo>
                  <a:cubicBezTo>
                    <a:pt x="101" y="131"/>
                    <a:pt x="102" y="130"/>
                    <a:pt x="103" y="130"/>
                  </a:cubicBezTo>
                  <a:cubicBezTo>
                    <a:pt x="107" y="130"/>
                    <a:pt x="111" y="133"/>
                    <a:pt x="115" y="138"/>
                  </a:cubicBezTo>
                  <a:cubicBezTo>
                    <a:pt x="115" y="138"/>
                    <a:pt x="115" y="138"/>
                    <a:pt x="115" y="138"/>
                  </a:cubicBezTo>
                  <a:cubicBezTo>
                    <a:pt x="118" y="143"/>
                    <a:pt x="118" y="143"/>
                    <a:pt x="118" y="143"/>
                  </a:cubicBezTo>
                  <a:cubicBezTo>
                    <a:pt x="119" y="142"/>
                    <a:pt x="119" y="142"/>
                    <a:pt x="119" y="142"/>
                  </a:cubicBezTo>
                  <a:cubicBezTo>
                    <a:pt x="121" y="141"/>
                    <a:pt x="125" y="141"/>
                    <a:pt x="132" y="143"/>
                  </a:cubicBezTo>
                  <a:cubicBezTo>
                    <a:pt x="142" y="146"/>
                    <a:pt x="142" y="146"/>
                    <a:pt x="142" y="146"/>
                  </a:cubicBezTo>
                  <a:cubicBezTo>
                    <a:pt x="152" y="142"/>
                    <a:pt x="152" y="142"/>
                    <a:pt x="152" y="142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9" y="138"/>
                    <a:pt x="159" y="138"/>
                    <a:pt x="159" y="138"/>
                  </a:cubicBezTo>
                  <a:cubicBezTo>
                    <a:pt x="156" y="136"/>
                    <a:pt x="156" y="136"/>
                    <a:pt x="156" y="136"/>
                  </a:cubicBezTo>
                  <a:cubicBezTo>
                    <a:pt x="155" y="134"/>
                    <a:pt x="156" y="132"/>
                    <a:pt x="158" y="130"/>
                  </a:cubicBezTo>
                  <a:cubicBezTo>
                    <a:pt x="161" y="128"/>
                    <a:pt x="162" y="126"/>
                    <a:pt x="162" y="124"/>
                  </a:cubicBezTo>
                  <a:cubicBezTo>
                    <a:pt x="162" y="119"/>
                    <a:pt x="162" y="119"/>
                    <a:pt x="162" y="119"/>
                  </a:cubicBezTo>
                  <a:cubicBezTo>
                    <a:pt x="161" y="116"/>
                    <a:pt x="162" y="115"/>
                    <a:pt x="163" y="114"/>
                  </a:cubicBezTo>
                  <a:cubicBezTo>
                    <a:pt x="163" y="112"/>
                    <a:pt x="166" y="112"/>
                    <a:pt x="169" y="111"/>
                  </a:cubicBezTo>
                  <a:cubicBezTo>
                    <a:pt x="175" y="110"/>
                    <a:pt x="181" y="112"/>
                    <a:pt x="189" y="119"/>
                  </a:cubicBezTo>
                  <a:cubicBezTo>
                    <a:pt x="186" y="111"/>
                    <a:pt x="186" y="111"/>
                    <a:pt x="186" y="111"/>
                  </a:cubicBezTo>
                  <a:cubicBezTo>
                    <a:pt x="181" y="105"/>
                    <a:pt x="181" y="105"/>
                    <a:pt x="181" y="105"/>
                  </a:cubicBezTo>
                  <a:cubicBezTo>
                    <a:pt x="181" y="98"/>
                    <a:pt x="181" y="98"/>
                    <a:pt x="181" y="98"/>
                  </a:cubicBezTo>
                  <a:cubicBezTo>
                    <a:pt x="174" y="96"/>
                    <a:pt x="174" y="96"/>
                    <a:pt x="174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73" y="96"/>
                    <a:pt x="173" y="96"/>
                    <a:pt x="173" y="96"/>
                  </a:cubicBezTo>
                  <a:cubicBezTo>
                    <a:pt x="155" y="86"/>
                    <a:pt x="155" y="86"/>
                    <a:pt x="155" y="86"/>
                  </a:cubicBezTo>
                  <a:cubicBezTo>
                    <a:pt x="147" y="84"/>
                    <a:pt x="147" y="84"/>
                    <a:pt x="147" y="84"/>
                  </a:cubicBezTo>
                  <a:cubicBezTo>
                    <a:pt x="147" y="82"/>
                    <a:pt x="147" y="82"/>
                    <a:pt x="147" y="82"/>
                  </a:cubicBezTo>
                  <a:cubicBezTo>
                    <a:pt x="146" y="73"/>
                    <a:pt x="146" y="73"/>
                    <a:pt x="146" y="73"/>
                  </a:cubicBezTo>
                  <a:cubicBezTo>
                    <a:pt x="140" y="56"/>
                    <a:pt x="135" y="46"/>
                    <a:pt x="132" y="42"/>
                  </a:cubicBez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 dirty="0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74" name="Freeform 34">
              <a:extLst>
                <a:ext uri="{FF2B5EF4-FFF2-40B4-BE49-F238E27FC236}">
                  <a16:creationId xmlns:a16="http://schemas.microsoft.com/office/drawing/2014/main" id="{856AAE7C-5813-415F-8B9B-85D863CF9B11}"/>
                </a:ext>
              </a:extLst>
            </p:cNvPr>
            <p:cNvSpPr/>
            <p:nvPr/>
          </p:nvSpPr>
          <p:spPr bwMode="auto">
            <a:xfrm>
              <a:off x="6694691" y="2970975"/>
              <a:ext cx="503929" cy="713489"/>
            </a:xfrm>
            <a:custGeom>
              <a:avLst/>
              <a:gdLst>
                <a:gd name="T0" fmla="*/ 158 w 176"/>
                <a:gd name="T1" fmla="*/ 74 h 251"/>
                <a:gd name="T2" fmla="*/ 140 w 176"/>
                <a:gd name="T3" fmla="*/ 70 h 251"/>
                <a:gd name="T4" fmla="*/ 139 w 176"/>
                <a:gd name="T5" fmla="*/ 52 h 251"/>
                <a:gd name="T6" fmla="*/ 134 w 176"/>
                <a:gd name="T7" fmla="*/ 46 h 251"/>
                <a:gd name="T8" fmla="*/ 116 w 176"/>
                <a:gd name="T9" fmla="*/ 38 h 251"/>
                <a:gd name="T10" fmla="*/ 117 w 176"/>
                <a:gd name="T11" fmla="*/ 24 h 251"/>
                <a:gd name="T12" fmla="*/ 113 w 176"/>
                <a:gd name="T13" fmla="*/ 20 h 251"/>
                <a:gd name="T14" fmla="*/ 104 w 176"/>
                <a:gd name="T15" fmla="*/ 15 h 251"/>
                <a:gd name="T16" fmla="*/ 100 w 176"/>
                <a:gd name="T17" fmla="*/ 0 h 251"/>
                <a:gd name="T18" fmla="*/ 89 w 176"/>
                <a:gd name="T19" fmla="*/ 8 h 251"/>
                <a:gd name="T20" fmla="*/ 78 w 176"/>
                <a:gd name="T21" fmla="*/ 24 h 251"/>
                <a:gd name="T22" fmla="*/ 71 w 176"/>
                <a:gd name="T23" fmla="*/ 34 h 251"/>
                <a:gd name="T24" fmla="*/ 58 w 176"/>
                <a:gd name="T25" fmla="*/ 40 h 251"/>
                <a:gd name="T26" fmla="*/ 44 w 176"/>
                <a:gd name="T27" fmla="*/ 40 h 251"/>
                <a:gd name="T28" fmla="*/ 32 w 176"/>
                <a:gd name="T29" fmla="*/ 50 h 251"/>
                <a:gd name="T30" fmla="*/ 24 w 176"/>
                <a:gd name="T31" fmla="*/ 46 h 251"/>
                <a:gd name="T32" fmla="*/ 16 w 176"/>
                <a:gd name="T33" fmla="*/ 32 h 251"/>
                <a:gd name="T34" fmla="*/ 8 w 176"/>
                <a:gd name="T35" fmla="*/ 48 h 251"/>
                <a:gd name="T36" fmla="*/ 7 w 176"/>
                <a:gd name="T37" fmla="*/ 49 h 251"/>
                <a:gd name="T38" fmla="*/ 14 w 176"/>
                <a:gd name="T39" fmla="*/ 84 h 251"/>
                <a:gd name="T40" fmla="*/ 18 w 176"/>
                <a:gd name="T41" fmla="*/ 94 h 251"/>
                <a:gd name="T42" fmla="*/ 6 w 176"/>
                <a:gd name="T43" fmla="*/ 100 h 251"/>
                <a:gd name="T44" fmla="*/ 24 w 176"/>
                <a:gd name="T45" fmla="*/ 120 h 251"/>
                <a:gd name="T46" fmla="*/ 24 w 176"/>
                <a:gd name="T47" fmla="*/ 121 h 251"/>
                <a:gd name="T48" fmla="*/ 18 w 176"/>
                <a:gd name="T49" fmla="*/ 141 h 251"/>
                <a:gd name="T50" fmla="*/ 8 w 176"/>
                <a:gd name="T51" fmla="*/ 148 h 251"/>
                <a:gd name="T52" fmla="*/ 18 w 176"/>
                <a:gd name="T53" fmla="*/ 180 h 251"/>
                <a:gd name="T54" fmla="*/ 24 w 176"/>
                <a:gd name="T55" fmla="*/ 190 h 251"/>
                <a:gd name="T56" fmla="*/ 16 w 176"/>
                <a:gd name="T57" fmla="*/ 208 h 251"/>
                <a:gd name="T58" fmla="*/ 10 w 176"/>
                <a:gd name="T59" fmla="*/ 226 h 251"/>
                <a:gd name="T60" fmla="*/ 10 w 176"/>
                <a:gd name="T61" fmla="*/ 238 h 251"/>
                <a:gd name="T62" fmla="*/ 13 w 176"/>
                <a:gd name="T63" fmla="*/ 241 h 251"/>
                <a:gd name="T64" fmla="*/ 14 w 176"/>
                <a:gd name="T65" fmla="*/ 244 h 251"/>
                <a:gd name="T66" fmla="*/ 14 w 176"/>
                <a:gd name="T67" fmla="*/ 244 h 251"/>
                <a:gd name="T68" fmla="*/ 46 w 176"/>
                <a:gd name="T69" fmla="*/ 248 h 251"/>
                <a:gd name="T70" fmla="*/ 56 w 176"/>
                <a:gd name="T71" fmla="*/ 232 h 251"/>
                <a:gd name="T72" fmla="*/ 104 w 176"/>
                <a:gd name="T73" fmla="*/ 177 h 251"/>
                <a:gd name="T74" fmla="*/ 125 w 176"/>
                <a:gd name="T75" fmla="*/ 164 h 251"/>
                <a:gd name="T76" fmla="*/ 117 w 176"/>
                <a:gd name="T77" fmla="*/ 156 h 251"/>
                <a:gd name="T78" fmla="*/ 114 w 176"/>
                <a:gd name="T79" fmla="*/ 148 h 251"/>
                <a:gd name="T80" fmla="*/ 87 w 176"/>
                <a:gd name="T81" fmla="*/ 120 h 251"/>
                <a:gd name="T82" fmla="*/ 61 w 176"/>
                <a:gd name="T83" fmla="*/ 114 h 251"/>
                <a:gd name="T84" fmla="*/ 50 w 176"/>
                <a:gd name="T85" fmla="*/ 100 h 251"/>
                <a:gd name="T86" fmla="*/ 66 w 176"/>
                <a:gd name="T87" fmla="*/ 74 h 251"/>
                <a:gd name="T88" fmla="*/ 70 w 176"/>
                <a:gd name="T89" fmla="*/ 62 h 251"/>
                <a:gd name="T90" fmla="*/ 104 w 176"/>
                <a:gd name="T91" fmla="*/ 67 h 251"/>
                <a:gd name="T92" fmla="*/ 101 w 176"/>
                <a:gd name="T93" fmla="*/ 80 h 251"/>
                <a:gd name="T94" fmla="*/ 120 w 176"/>
                <a:gd name="T95" fmla="*/ 96 h 251"/>
                <a:gd name="T96" fmla="*/ 150 w 176"/>
                <a:gd name="T97" fmla="*/ 122 h 251"/>
                <a:gd name="T98" fmla="*/ 166 w 176"/>
                <a:gd name="T99" fmla="*/ 102 h 251"/>
                <a:gd name="T100" fmla="*/ 168 w 176"/>
                <a:gd name="T101" fmla="*/ 93 h 251"/>
                <a:gd name="T102" fmla="*/ 175 w 176"/>
                <a:gd name="T103" fmla="*/ 88 h 251"/>
                <a:gd name="T104" fmla="*/ 162 w 176"/>
                <a:gd name="T105" fmla="*/ 78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76" h="251">
                  <a:moveTo>
                    <a:pt x="162" y="76"/>
                  </a:move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8" y="74"/>
                    <a:pt x="158" y="74"/>
                    <a:pt x="158" y="74"/>
                  </a:cubicBezTo>
                  <a:cubicBezTo>
                    <a:pt x="156" y="72"/>
                    <a:pt x="156" y="72"/>
                    <a:pt x="156" y="72"/>
                  </a:cubicBezTo>
                  <a:cubicBezTo>
                    <a:pt x="144" y="69"/>
                    <a:pt x="144" y="69"/>
                    <a:pt x="144" y="69"/>
                  </a:cubicBezTo>
                  <a:cubicBezTo>
                    <a:pt x="142" y="69"/>
                    <a:pt x="142" y="69"/>
                    <a:pt x="142" y="69"/>
                  </a:cubicBezTo>
                  <a:cubicBezTo>
                    <a:pt x="140" y="70"/>
                    <a:pt x="140" y="70"/>
                    <a:pt x="140" y="70"/>
                  </a:cubicBezTo>
                  <a:cubicBezTo>
                    <a:pt x="135" y="61"/>
                    <a:pt x="135" y="61"/>
                    <a:pt x="135" y="61"/>
                  </a:cubicBezTo>
                  <a:cubicBezTo>
                    <a:pt x="136" y="61"/>
                    <a:pt x="136" y="61"/>
                    <a:pt x="136" y="61"/>
                  </a:cubicBezTo>
                  <a:cubicBezTo>
                    <a:pt x="139" y="57"/>
                    <a:pt x="139" y="57"/>
                    <a:pt x="139" y="57"/>
                  </a:cubicBezTo>
                  <a:cubicBezTo>
                    <a:pt x="139" y="52"/>
                    <a:pt x="139" y="52"/>
                    <a:pt x="139" y="52"/>
                  </a:cubicBezTo>
                  <a:cubicBezTo>
                    <a:pt x="139" y="51"/>
                    <a:pt x="139" y="51"/>
                    <a:pt x="139" y="51"/>
                  </a:cubicBezTo>
                  <a:cubicBezTo>
                    <a:pt x="141" y="48"/>
                    <a:pt x="141" y="48"/>
                    <a:pt x="141" y="48"/>
                  </a:cubicBezTo>
                  <a:cubicBezTo>
                    <a:pt x="140" y="47"/>
                    <a:pt x="140" y="47"/>
                    <a:pt x="140" y="47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34" y="46"/>
                    <a:pt x="134" y="46"/>
                    <a:pt x="134" y="46"/>
                  </a:cubicBezTo>
                  <a:cubicBezTo>
                    <a:pt x="123" y="44"/>
                    <a:pt x="123" y="44"/>
                    <a:pt x="123" y="44"/>
                  </a:cubicBezTo>
                  <a:cubicBezTo>
                    <a:pt x="122" y="44"/>
                    <a:pt x="122" y="44"/>
                    <a:pt x="122" y="44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6" y="38"/>
                    <a:pt x="116" y="38"/>
                    <a:pt x="116" y="38"/>
                  </a:cubicBezTo>
                  <a:cubicBezTo>
                    <a:pt x="114" y="34"/>
                    <a:pt x="114" y="34"/>
                    <a:pt x="114" y="34"/>
                  </a:cubicBezTo>
                  <a:cubicBezTo>
                    <a:pt x="114" y="33"/>
                    <a:pt x="114" y="33"/>
                    <a:pt x="114" y="33"/>
                  </a:cubicBezTo>
                  <a:cubicBezTo>
                    <a:pt x="117" y="24"/>
                    <a:pt x="117" y="24"/>
                    <a:pt x="117" y="24"/>
                  </a:cubicBezTo>
                  <a:cubicBezTo>
                    <a:pt x="117" y="18"/>
                    <a:pt x="117" y="18"/>
                    <a:pt x="117" y="18"/>
                  </a:cubicBezTo>
                  <a:cubicBezTo>
                    <a:pt x="117" y="17"/>
                    <a:pt x="117" y="17"/>
                    <a:pt x="117" y="17"/>
                  </a:cubicBezTo>
                  <a:cubicBezTo>
                    <a:pt x="114" y="20"/>
                    <a:pt x="114" y="20"/>
                    <a:pt x="114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2" y="22"/>
                    <a:pt x="112" y="22"/>
                    <a:pt x="112" y="22"/>
                  </a:cubicBezTo>
                  <a:cubicBezTo>
                    <a:pt x="112" y="20"/>
                    <a:pt x="112" y="20"/>
                    <a:pt x="112" y="20"/>
                  </a:cubicBezTo>
                  <a:cubicBezTo>
                    <a:pt x="110" y="20"/>
                    <a:pt x="110" y="20"/>
                    <a:pt x="110" y="20"/>
                  </a:cubicBezTo>
                  <a:cubicBezTo>
                    <a:pt x="104" y="15"/>
                    <a:pt x="104" y="15"/>
                    <a:pt x="104" y="15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4" y="14"/>
                    <a:pt x="104" y="14"/>
                    <a:pt x="104" y="14"/>
                  </a:cubicBezTo>
                  <a:cubicBezTo>
                    <a:pt x="102" y="5"/>
                    <a:pt x="102" y="5"/>
                    <a:pt x="102" y="5"/>
                  </a:cubicBezTo>
                  <a:cubicBezTo>
                    <a:pt x="100" y="0"/>
                    <a:pt x="100" y="0"/>
                    <a:pt x="100" y="0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0" y="7"/>
                    <a:pt x="90" y="7"/>
                    <a:pt x="90" y="7"/>
                  </a:cubicBezTo>
                  <a:cubicBezTo>
                    <a:pt x="90" y="8"/>
                    <a:pt x="90" y="8"/>
                    <a:pt x="90" y="8"/>
                  </a:cubicBezTo>
                  <a:cubicBezTo>
                    <a:pt x="89" y="8"/>
                    <a:pt x="89" y="8"/>
                    <a:pt x="89" y="8"/>
                  </a:cubicBezTo>
                  <a:cubicBezTo>
                    <a:pt x="80" y="6"/>
                    <a:pt x="80" y="6"/>
                    <a:pt x="80" y="6"/>
                  </a:cubicBezTo>
                  <a:cubicBezTo>
                    <a:pt x="78" y="15"/>
                    <a:pt x="78" y="15"/>
                    <a:pt x="78" y="15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8" y="24"/>
                    <a:pt x="78" y="24"/>
                    <a:pt x="78" y="24"/>
                  </a:cubicBezTo>
                  <a:cubicBezTo>
                    <a:pt x="72" y="32"/>
                    <a:pt x="72" y="32"/>
                    <a:pt x="72" y="32"/>
                  </a:cubicBezTo>
                  <a:cubicBezTo>
                    <a:pt x="72" y="33"/>
                    <a:pt x="72" y="33"/>
                    <a:pt x="72" y="33"/>
                  </a:cubicBezTo>
                  <a:cubicBezTo>
                    <a:pt x="72" y="34"/>
                    <a:pt x="72" y="34"/>
                    <a:pt x="72" y="34"/>
                  </a:cubicBezTo>
                  <a:cubicBezTo>
                    <a:pt x="71" y="34"/>
                    <a:pt x="71" y="34"/>
                    <a:pt x="71" y="34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9" y="39"/>
                    <a:pt x="59" y="39"/>
                    <a:pt x="59" y="39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8" y="40"/>
                    <a:pt x="58" y="40"/>
                    <a:pt x="58" y="40"/>
                  </a:cubicBezTo>
                  <a:cubicBezTo>
                    <a:pt x="57" y="39"/>
                    <a:pt x="57" y="39"/>
                    <a:pt x="57" y="39"/>
                  </a:cubicBezTo>
                  <a:cubicBezTo>
                    <a:pt x="46" y="36"/>
                    <a:pt x="46" y="36"/>
                    <a:pt x="46" y="36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39" y="50"/>
                    <a:pt x="38" y="50"/>
                    <a:pt x="36" y="51"/>
                  </a:cubicBezTo>
                  <a:cubicBezTo>
                    <a:pt x="32" y="50"/>
                    <a:pt x="32" y="50"/>
                    <a:pt x="32" y="50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36"/>
                    <a:pt x="22" y="36"/>
                    <a:pt x="22" y="36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2" y="39"/>
                    <a:pt x="12" y="39"/>
                    <a:pt x="12" y="39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8"/>
                    <a:pt x="8" y="48"/>
                    <a:pt x="8" y="48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4" y="54"/>
                    <a:pt x="4" y="54"/>
                    <a:pt x="4" y="54"/>
                  </a:cubicBezTo>
                  <a:cubicBezTo>
                    <a:pt x="4" y="56"/>
                    <a:pt x="2" y="58"/>
                    <a:pt x="0" y="62"/>
                  </a:cubicBezTo>
                  <a:cubicBezTo>
                    <a:pt x="2" y="71"/>
                    <a:pt x="2" y="71"/>
                    <a:pt x="2" y="71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4" y="84"/>
                    <a:pt x="14" y="84"/>
                    <a:pt x="14" y="84"/>
                  </a:cubicBezTo>
                  <a:cubicBezTo>
                    <a:pt x="18" y="92"/>
                    <a:pt x="18" y="92"/>
                    <a:pt x="18" y="92"/>
                  </a:cubicBezTo>
                  <a:cubicBezTo>
                    <a:pt x="18" y="93"/>
                    <a:pt x="18" y="93"/>
                    <a:pt x="18" y="93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8" y="94"/>
                    <a:pt x="18" y="94"/>
                    <a:pt x="18" y="94"/>
                  </a:cubicBezTo>
                  <a:cubicBezTo>
                    <a:pt x="14" y="98"/>
                    <a:pt x="14" y="98"/>
                    <a:pt x="14" y="98"/>
                  </a:cubicBezTo>
                  <a:cubicBezTo>
                    <a:pt x="14" y="99"/>
                    <a:pt x="14" y="99"/>
                    <a:pt x="14" y="99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6" y="107"/>
                    <a:pt x="6" y="107"/>
                    <a:pt x="6" y="107"/>
                  </a:cubicBezTo>
                  <a:cubicBezTo>
                    <a:pt x="12" y="110"/>
                    <a:pt x="12" y="110"/>
                    <a:pt x="12" y="110"/>
                  </a:cubicBezTo>
                  <a:cubicBezTo>
                    <a:pt x="21" y="112"/>
                    <a:pt x="21" y="112"/>
                    <a:pt x="21" y="112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0"/>
                    <a:pt x="24" y="120"/>
                    <a:pt x="24" y="120"/>
                  </a:cubicBezTo>
                  <a:cubicBezTo>
                    <a:pt x="24" y="121"/>
                    <a:pt x="24" y="121"/>
                    <a:pt x="24" y="121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2" y="135"/>
                    <a:pt x="22" y="135"/>
                    <a:pt x="22" y="135"/>
                  </a:cubicBezTo>
                  <a:cubicBezTo>
                    <a:pt x="18" y="141"/>
                    <a:pt x="18" y="141"/>
                    <a:pt x="18" y="141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18" y="142"/>
                    <a:pt x="18" y="142"/>
                    <a:pt x="18" y="142"/>
                  </a:cubicBezTo>
                  <a:cubicBezTo>
                    <a:pt x="8" y="144"/>
                    <a:pt x="8" y="144"/>
                    <a:pt x="8" y="144"/>
                  </a:cubicBezTo>
                  <a:cubicBezTo>
                    <a:pt x="8" y="148"/>
                    <a:pt x="8" y="148"/>
                    <a:pt x="8" y="148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4" y="166"/>
                    <a:pt x="4" y="166"/>
                    <a:pt x="4" y="166"/>
                  </a:cubicBezTo>
                  <a:cubicBezTo>
                    <a:pt x="6" y="172"/>
                    <a:pt x="6" y="172"/>
                    <a:pt x="6" y="172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18" y="180"/>
                    <a:pt x="18" y="180"/>
                    <a:pt x="18" y="180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89"/>
                    <a:pt x="24" y="189"/>
                    <a:pt x="24" y="189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24" y="190"/>
                    <a:pt x="24" y="190"/>
                    <a:pt x="24" y="190"/>
                  </a:cubicBezTo>
                  <a:cubicBezTo>
                    <a:pt x="17" y="204"/>
                    <a:pt x="17" y="204"/>
                    <a:pt x="17" y="204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6" y="208"/>
                    <a:pt x="16" y="208"/>
                    <a:pt x="16" y="208"/>
                  </a:cubicBezTo>
                  <a:cubicBezTo>
                    <a:pt x="12" y="217"/>
                    <a:pt x="12" y="217"/>
                    <a:pt x="12" y="217"/>
                  </a:cubicBezTo>
                  <a:cubicBezTo>
                    <a:pt x="10" y="224"/>
                    <a:pt x="10" y="224"/>
                    <a:pt x="10" y="224"/>
                  </a:cubicBezTo>
                  <a:cubicBezTo>
                    <a:pt x="10" y="225"/>
                    <a:pt x="10" y="225"/>
                    <a:pt x="10" y="225"/>
                  </a:cubicBezTo>
                  <a:cubicBezTo>
                    <a:pt x="10" y="226"/>
                    <a:pt x="10" y="226"/>
                    <a:pt x="10" y="226"/>
                  </a:cubicBezTo>
                  <a:cubicBezTo>
                    <a:pt x="8" y="227"/>
                    <a:pt x="6" y="229"/>
                    <a:pt x="6" y="231"/>
                  </a:cubicBezTo>
                  <a:cubicBezTo>
                    <a:pt x="5" y="232"/>
                    <a:pt x="5" y="233"/>
                    <a:pt x="6" y="234"/>
                  </a:cubicBezTo>
                  <a:cubicBezTo>
                    <a:pt x="6" y="234"/>
                    <a:pt x="6" y="234"/>
                    <a:pt x="6" y="234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0" y="238"/>
                    <a:pt x="10" y="238"/>
                    <a:pt x="10" y="238"/>
                  </a:cubicBezTo>
                  <a:cubicBezTo>
                    <a:pt x="12" y="242"/>
                    <a:pt x="12" y="242"/>
                    <a:pt x="12" y="242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3" y="241"/>
                    <a:pt x="13" y="241"/>
                    <a:pt x="13" y="241"/>
                  </a:cubicBezTo>
                  <a:cubicBezTo>
                    <a:pt x="14" y="242"/>
                    <a:pt x="14" y="242"/>
                    <a:pt x="14" y="242"/>
                  </a:cubicBezTo>
                  <a:cubicBezTo>
                    <a:pt x="14" y="243"/>
                    <a:pt x="14" y="243"/>
                    <a:pt x="14" y="243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4"/>
                    <a:pt x="14" y="244"/>
                    <a:pt x="14" y="244"/>
                  </a:cubicBezTo>
                  <a:cubicBezTo>
                    <a:pt x="14" y="247"/>
                    <a:pt x="14" y="247"/>
                    <a:pt x="14" y="247"/>
                  </a:cubicBezTo>
                  <a:cubicBezTo>
                    <a:pt x="18" y="248"/>
                    <a:pt x="18" y="248"/>
                    <a:pt x="18" y="248"/>
                  </a:cubicBezTo>
                  <a:cubicBezTo>
                    <a:pt x="32" y="251"/>
                    <a:pt x="32" y="251"/>
                    <a:pt x="32" y="251"/>
                  </a:cubicBezTo>
                  <a:cubicBezTo>
                    <a:pt x="37" y="251"/>
                    <a:pt x="42" y="250"/>
                    <a:pt x="46" y="248"/>
                  </a:cubicBezTo>
                  <a:cubicBezTo>
                    <a:pt x="51" y="246"/>
                    <a:pt x="56" y="246"/>
                    <a:pt x="60" y="246"/>
                  </a:cubicBezTo>
                  <a:cubicBezTo>
                    <a:pt x="61" y="244"/>
                    <a:pt x="61" y="244"/>
                    <a:pt x="61" y="244"/>
                  </a:cubicBezTo>
                  <a:cubicBezTo>
                    <a:pt x="56" y="233"/>
                    <a:pt x="56" y="233"/>
                    <a:pt x="56" y="233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56" y="232"/>
                    <a:pt x="56" y="232"/>
                    <a:pt x="56" y="232"/>
                  </a:cubicBezTo>
                  <a:cubicBezTo>
                    <a:pt x="79" y="200"/>
                    <a:pt x="79" y="200"/>
                    <a:pt x="79" y="200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04" y="177"/>
                    <a:pt x="104" y="177"/>
                    <a:pt x="104" y="177"/>
                  </a:cubicBezTo>
                  <a:cubicBezTo>
                    <a:pt x="112" y="174"/>
                    <a:pt x="112" y="174"/>
                    <a:pt x="112" y="174"/>
                  </a:cubicBezTo>
                  <a:cubicBezTo>
                    <a:pt x="116" y="170"/>
                    <a:pt x="116" y="170"/>
                    <a:pt x="116" y="170"/>
                  </a:cubicBezTo>
                  <a:cubicBezTo>
                    <a:pt x="116" y="169"/>
                    <a:pt x="116" y="169"/>
                    <a:pt x="116" y="169"/>
                  </a:cubicBezTo>
                  <a:cubicBezTo>
                    <a:pt x="119" y="167"/>
                    <a:pt x="122" y="165"/>
                    <a:pt x="125" y="164"/>
                  </a:cubicBezTo>
                  <a:cubicBezTo>
                    <a:pt x="122" y="162"/>
                    <a:pt x="122" y="162"/>
                    <a:pt x="122" y="162"/>
                  </a:cubicBezTo>
                  <a:cubicBezTo>
                    <a:pt x="117" y="157"/>
                    <a:pt x="117" y="157"/>
                    <a:pt x="117" y="157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7" y="156"/>
                    <a:pt x="117" y="156"/>
                    <a:pt x="117" y="156"/>
                  </a:cubicBezTo>
                  <a:cubicBezTo>
                    <a:pt x="113" y="152"/>
                    <a:pt x="113" y="152"/>
                    <a:pt x="113" y="152"/>
                  </a:cubicBezTo>
                  <a:cubicBezTo>
                    <a:pt x="112" y="151"/>
                    <a:pt x="112" y="151"/>
                    <a:pt x="112" y="151"/>
                  </a:cubicBezTo>
                  <a:cubicBezTo>
                    <a:pt x="112" y="150"/>
                    <a:pt x="112" y="150"/>
                    <a:pt x="112" y="150"/>
                  </a:cubicBezTo>
                  <a:cubicBezTo>
                    <a:pt x="114" y="148"/>
                    <a:pt x="114" y="148"/>
                    <a:pt x="114" y="148"/>
                  </a:cubicBezTo>
                  <a:cubicBezTo>
                    <a:pt x="109" y="149"/>
                    <a:pt x="109" y="149"/>
                    <a:pt x="109" y="149"/>
                  </a:cubicBezTo>
                  <a:cubicBezTo>
                    <a:pt x="98" y="146"/>
                    <a:pt x="98" y="146"/>
                    <a:pt x="98" y="146"/>
                  </a:cubicBezTo>
                  <a:cubicBezTo>
                    <a:pt x="94" y="144"/>
                    <a:pt x="91" y="142"/>
                    <a:pt x="90" y="139"/>
                  </a:cubicBezTo>
                  <a:cubicBezTo>
                    <a:pt x="88" y="132"/>
                    <a:pt x="87" y="125"/>
                    <a:pt x="87" y="120"/>
                  </a:cubicBezTo>
                  <a:cubicBezTo>
                    <a:pt x="86" y="122"/>
                    <a:pt x="84" y="122"/>
                    <a:pt x="82" y="122"/>
                  </a:cubicBezTo>
                  <a:cubicBezTo>
                    <a:pt x="73" y="120"/>
                    <a:pt x="73" y="120"/>
                    <a:pt x="73" y="120"/>
                  </a:cubicBezTo>
                  <a:cubicBezTo>
                    <a:pt x="68" y="116"/>
                    <a:pt x="68" y="116"/>
                    <a:pt x="68" y="116"/>
                  </a:cubicBezTo>
                  <a:cubicBezTo>
                    <a:pt x="61" y="114"/>
                    <a:pt x="61" y="114"/>
                    <a:pt x="61" y="114"/>
                  </a:cubicBezTo>
                  <a:cubicBezTo>
                    <a:pt x="58" y="114"/>
                    <a:pt x="58" y="114"/>
                    <a:pt x="58" y="114"/>
                  </a:cubicBezTo>
                  <a:cubicBezTo>
                    <a:pt x="56" y="114"/>
                    <a:pt x="53" y="114"/>
                    <a:pt x="52" y="112"/>
                  </a:cubicBezTo>
                  <a:cubicBezTo>
                    <a:pt x="49" y="110"/>
                    <a:pt x="48" y="109"/>
                    <a:pt x="48" y="107"/>
                  </a:cubicBezTo>
                  <a:cubicBezTo>
                    <a:pt x="47" y="104"/>
                    <a:pt x="48" y="102"/>
                    <a:pt x="50" y="100"/>
                  </a:cubicBezTo>
                  <a:cubicBezTo>
                    <a:pt x="53" y="98"/>
                    <a:pt x="56" y="95"/>
                    <a:pt x="59" y="91"/>
                  </a:cubicBezTo>
                  <a:cubicBezTo>
                    <a:pt x="56" y="87"/>
                    <a:pt x="55" y="84"/>
                    <a:pt x="56" y="80"/>
                  </a:cubicBezTo>
                  <a:cubicBezTo>
                    <a:pt x="57" y="80"/>
                    <a:pt x="57" y="80"/>
                    <a:pt x="57" y="80"/>
                  </a:cubicBezTo>
                  <a:cubicBezTo>
                    <a:pt x="57" y="78"/>
                    <a:pt x="60" y="76"/>
                    <a:pt x="66" y="74"/>
                  </a:cubicBezTo>
                  <a:cubicBezTo>
                    <a:pt x="67" y="72"/>
                    <a:pt x="68" y="71"/>
                    <a:pt x="68" y="70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4" y="70"/>
                    <a:pt x="74" y="70"/>
                  </a:cubicBezTo>
                  <a:cubicBezTo>
                    <a:pt x="70" y="68"/>
                    <a:pt x="68" y="65"/>
                    <a:pt x="70" y="62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7" y="58"/>
                    <a:pt x="82" y="58"/>
                    <a:pt x="86" y="61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104" y="67"/>
                    <a:pt x="104" y="67"/>
                    <a:pt x="104" y="67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7" y="73"/>
                    <a:pt x="107" y="73"/>
                    <a:pt x="107" y="73"/>
                  </a:cubicBezTo>
                  <a:cubicBezTo>
                    <a:pt x="107" y="75"/>
                    <a:pt x="106" y="76"/>
                    <a:pt x="104" y="76"/>
                  </a:cubicBezTo>
                  <a:cubicBezTo>
                    <a:pt x="102" y="76"/>
                    <a:pt x="102" y="78"/>
                    <a:pt x="101" y="80"/>
                  </a:cubicBezTo>
                  <a:cubicBezTo>
                    <a:pt x="105" y="90"/>
                    <a:pt x="105" y="90"/>
                    <a:pt x="105" y="90"/>
                  </a:cubicBezTo>
                  <a:cubicBezTo>
                    <a:pt x="108" y="86"/>
                    <a:pt x="110" y="84"/>
                    <a:pt x="112" y="84"/>
                  </a:cubicBezTo>
                  <a:cubicBezTo>
                    <a:pt x="114" y="84"/>
                    <a:pt x="115" y="85"/>
                    <a:pt x="116" y="86"/>
                  </a:cubicBezTo>
                  <a:cubicBezTo>
                    <a:pt x="118" y="88"/>
                    <a:pt x="119" y="92"/>
                    <a:pt x="120" y="96"/>
                  </a:cubicBezTo>
                  <a:cubicBezTo>
                    <a:pt x="120" y="100"/>
                    <a:pt x="121" y="104"/>
                    <a:pt x="122" y="106"/>
                  </a:cubicBezTo>
                  <a:cubicBezTo>
                    <a:pt x="126" y="110"/>
                    <a:pt x="126" y="110"/>
                    <a:pt x="126" y="110"/>
                  </a:cubicBezTo>
                  <a:cubicBezTo>
                    <a:pt x="130" y="116"/>
                    <a:pt x="133" y="120"/>
                    <a:pt x="134" y="124"/>
                  </a:cubicBezTo>
                  <a:cubicBezTo>
                    <a:pt x="150" y="122"/>
                    <a:pt x="150" y="122"/>
                    <a:pt x="150" y="122"/>
                  </a:cubicBezTo>
                  <a:cubicBezTo>
                    <a:pt x="156" y="118"/>
                    <a:pt x="156" y="118"/>
                    <a:pt x="156" y="118"/>
                  </a:cubicBezTo>
                  <a:cubicBezTo>
                    <a:pt x="163" y="110"/>
                    <a:pt x="163" y="110"/>
                    <a:pt x="163" y="110"/>
                  </a:cubicBezTo>
                  <a:cubicBezTo>
                    <a:pt x="166" y="103"/>
                    <a:pt x="166" y="103"/>
                    <a:pt x="166" y="103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6" y="102"/>
                    <a:pt x="166" y="102"/>
                    <a:pt x="166" y="102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4"/>
                    <a:pt x="168" y="94"/>
                    <a:pt x="168" y="94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68" y="93"/>
                    <a:pt x="168" y="93"/>
                    <a:pt x="168" y="93"/>
                  </a:cubicBezTo>
                  <a:cubicBezTo>
                    <a:pt x="174" y="89"/>
                    <a:pt x="174" y="89"/>
                    <a:pt x="174" y="89"/>
                  </a:cubicBezTo>
                  <a:cubicBezTo>
                    <a:pt x="176" y="88"/>
                    <a:pt x="176" y="88"/>
                    <a:pt x="176" y="88"/>
                  </a:cubicBezTo>
                  <a:cubicBezTo>
                    <a:pt x="175" y="88"/>
                    <a:pt x="175" y="88"/>
                    <a:pt x="175" y="88"/>
                  </a:cubicBezTo>
                  <a:cubicBezTo>
                    <a:pt x="165" y="84"/>
                    <a:pt x="165" y="84"/>
                    <a:pt x="165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4" y="84"/>
                    <a:pt x="164" y="84"/>
                    <a:pt x="164" y="84"/>
                  </a:cubicBezTo>
                  <a:cubicBezTo>
                    <a:pt x="162" y="78"/>
                    <a:pt x="162" y="78"/>
                    <a:pt x="162" y="78"/>
                  </a:cubicBezTo>
                  <a:lnTo>
                    <a:pt x="162" y="7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75" name="Freeform 35">
              <a:extLst>
                <a:ext uri="{FF2B5EF4-FFF2-40B4-BE49-F238E27FC236}">
                  <a16:creationId xmlns:a16="http://schemas.microsoft.com/office/drawing/2014/main" id="{74BE2175-72C4-421B-ADB1-1ADF6AD87230}"/>
                </a:ext>
              </a:extLst>
            </p:cNvPr>
            <p:cNvSpPr/>
            <p:nvPr/>
          </p:nvSpPr>
          <p:spPr bwMode="auto">
            <a:xfrm>
              <a:off x="6462413" y="3656014"/>
              <a:ext cx="533175" cy="520475"/>
            </a:xfrm>
            <a:custGeom>
              <a:avLst/>
              <a:gdLst>
                <a:gd name="T0" fmla="*/ 41 w 186"/>
                <a:gd name="T1" fmla="*/ 61 h 183"/>
                <a:gd name="T2" fmla="*/ 1 w 186"/>
                <a:gd name="T3" fmla="*/ 82 h 183"/>
                <a:gd name="T4" fmla="*/ 15 w 186"/>
                <a:gd name="T5" fmla="*/ 111 h 183"/>
                <a:gd name="T6" fmla="*/ 15 w 186"/>
                <a:gd name="T7" fmla="*/ 112 h 183"/>
                <a:gd name="T8" fmla="*/ 33 w 186"/>
                <a:gd name="T9" fmla="*/ 143 h 183"/>
                <a:gd name="T10" fmla="*/ 43 w 186"/>
                <a:gd name="T11" fmla="*/ 145 h 183"/>
                <a:gd name="T12" fmla="*/ 53 w 186"/>
                <a:gd name="T13" fmla="*/ 151 h 183"/>
                <a:gd name="T14" fmla="*/ 106 w 186"/>
                <a:gd name="T15" fmla="*/ 155 h 183"/>
                <a:gd name="T16" fmla="*/ 109 w 186"/>
                <a:gd name="T17" fmla="*/ 173 h 183"/>
                <a:gd name="T18" fmla="*/ 130 w 186"/>
                <a:gd name="T19" fmla="*/ 171 h 183"/>
                <a:gd name="T20" fmla="*/ 142 w 186"/>
                <a:gd name="T21" fmla="*/ 183 h 183"/>
                <a:gd name="T22" fmla="*/ 151 w 186"/>
                <a:gd name="T23" fmla="*/ 175 h 183"/>
                <a:gd name="T24" fmla="*/ 163 w 186"/>
                <a:gd name="T25" fmla="*/ 175 h 183"/>
                <a:gd name="T26" fmla="*/ 173 w 186"/>
                <a:gd name="T27" fmla="*/ 166 h 183"/>
                <a:gd name="T28" fmla="*/ 172 w 186"/>
                <a:gd name="T29" fmla="*/ 163 h 183"/>
                <a:gd name="T30" fmla="*/ 173 w 186"/>
                <a:gd name="T31" fmla="*/ 153 h 183"/>
                <a:gd name="T32" fmla="*/ 152 w 186"/>
                <a:gd name="T33" fmla="*/ 147 h 183"/>
                <a:gd name="T34" fmla="*/ 142 w 186"/>
                <a:gd name="T35" fmla="*/ 131 h 183"/>
                <a:gd name="T36" fmla="*/ 138 w 186"/>
                <a:gd name="T37" fmla="*/ 119 h 183"/>
                <a:gd name="T38" fmla="*/ 149 w 186"/>
                <a:gd name="T39" fmla="*/ 114 h 183"/>
                <a:gd name="T40" fmla="*/ 155 w 186"/>
                <a:gd name="T41" fmla="*/ 102 h 183"/>
                <a:gd name="T42" fmla="*/ 160 w 186"/>
                <a:gd name="T43" fmla="*/ 99 h 183"/>
                <a:gd name="T44" fmla="*/ 159 w 186"/>
                <a:gd name="T45" fmla="*/ 81 h 183"/>
                <a:gd name="T46" fmla="*/ 170 w 186"/>
                <a:gd name="T47" fmla="*/ 83 h 183"/>
                <a:gd name="T48" fmla="*/ 171 w 186"/>
                <a:gd name="T49" fmla="*/ 85 h 183"/>
                <a:gd name="T50" fmla="*/ 186 w 186"/>
                <a:gd name="T51" fmla="*/ 81 h 183"/>
                <a:gd name="T52" fmla="*/ 169 w 186"/>
                <a:gd name="T53" fmla="*/ 69 h 183"/>
                <a:gd name="T54" fmla="*/ 152 w 186"/>
                <a:gd name="T55" fmla="*/ 64 h 183"/>
                <a:gd name="T56" fmla="*/ 151 w 186"/>
                <a:gd name="T57" fmla="*/ 63 h 183"/>
                <a:gd name="T58" fmla="*/ 131 w 186"/>
                <a:gd name="T59" fmla="*/ 49 h 183"/>
                <a:gd name="T60" fmla="*/ 148 w 186"/>
                <a:gd name="T61" fmla="*/ 29 h 183"/>
                <a:gd name="T62" fmla="*/ 141 w 186"/>
                <a:gd name="T63" fmla="*/ 10 h 183"/>
                <a:gd name="T64" fmla="*/ 113 w 186"/>
                <a:gd name="T65" fmla="*/ 15 h 183"/>
                <a:gd name="T66" fmla="*/ 101 w 186"/>
                <a:gd name="T67" fmla="*/ 7 h 183"/>
                <a:gd name="T68" fmla="*/ 95 w 186"/>
                <a:gd name="T69" fmla="*/ 6 h 183"/>
                <a:gd name="T70" fmla="*/ 95 w 186"/>
                <a:gd name="T71" fmla="*/ 3 h 183"/>
                <a:gd name="T72" fmla="*/ 95 w 186"/>
                <a:gd name="T73" fmla="*/ 3 h 183"/>
                <a:gd name="T74" fmla="*/ 94 w 186"/>
                <a:gd name="T75" fmla="*/ 2 h 183"/>
                <a:gd name="T76" fmla="*/ 94 w 186"/>
                <a:gd name="T77" fmla="*/ 0 h 183"/>
                <a:gd name="T78" fmla="*/ 93 w 186"/>
                <a:gd name="T79" fmla="*/ 11 h 183"/>
                <a:gd name="T80" fmla="*/ 91 w 186"/>
                <a:gd name="T81" fmla="*/ 19 h 183"/>
                <a:gd name="T82" fmla="*/ 93 w 186"/>
                <a:gd name="T83" fmla="*/ 34 h 183"/>
                <a:gd name="T84" fmla="*/ 91 w 186"/>
                <a:gd name="T85" fmla="*/ 35 h 183"/>
                <a:gd name="T86" fmla="*/ 87 w 186"/>
                <a:gd name="T87" fmla="*/ 49 h 183"/>
                <a:gd name="T88" fmla="*/ 67 w 186"/>
                <a:gd name="T89" fmla="*/ 55 h 183"/>
                <a:gd name="T90" fmla="*/ 42 w 186"/>
                <a:gd name="T91" fmla="*/ 61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6" h="183">
                  <a:moveTo>
                    <a:pt x="41" y="61"/>
                  </a:moveTo>
                  <a:cubicBezTo>
                    <a:pt x="41" y="61"/>
                    <a:pt x="41" y="61"/>
                    <a:pt x="41" y="61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" y="82"/>
                    <a:pt x="1" y="82"/>
                    <a:pt x="1" y="82"/>
                  </a:cubicBezTo>
                  <a:cubicBezTo>
                    <a:pt x="0" y="95"/>
                    <a:pt x="1" y="103"/>
                    <a:pt x="6" y="106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1"/>
                    <a:pt x="15" y="111"/>
                    <a:pt x="15" y="111"/>
                  </a:cubicBezTo>
                  <a:cubicBezTo>
                    <a:pt x="15" y="112"/>
                    <a:pt x="15" y="112"/>
                    <a:pt x="15" y="112"/>
                  </a:cubicBezTo>
                  <a:cubicBezTo>
                    <a:pt x="18" y="127"/>
                    <a:pt x="18" y="127"/>
                    <a:pt x="18" y="127"/>
                  </a:cubicBezTo>
                  <a:cubicBezTo>
                    <a:pt x="25" y="137"/>
                    <a:pt x="31" y="142"/>
                    <a:pt x="33" y="143"/>
                  </a:cubicBezTo>
                  <a:cubicBezTo>
                    <a:pt x="42" y="145"/>
                    <a:pt x="42" y="145"/>
                    <a:pt x="42" y="145"/>
                  </a:cubicBezTo>
                  <a:cubicBezTo>
                    <a:pt x="43" y="145"/>
                    <a:pt x="43" y="145"/>
                    <a:pt x="43" y="145"/>
                  </a:cubicBezTo>
                  <a:cubicBezTo>
                    <a:pt x="43" y="146"/>
                    <a:pt x="43" y="146"/>
                    <a:pt x="43" y="146"/>
                  </a:cubicBezTo>
                  <a:cubicBezTo>
                    <a:pt x="45" y="147"/>
                    <a:pt x="47" y="149"/>
                    <a:pt x="53" y="151"/>
                  </a:cubicBezTo>
                  <a:cubicBezTo>
                    <a:pt x="77" y="152"/>
                    <a:pt x="77" y="152"/>
                    <a:pt x="77" y="152"/>
                  </a:cubicBezTo>
                  <a:cubicBezTo>
                    <a:pt x="94" y="152"/>
                    <a:pt x="104" y="153"/>
                    <a:pt x="106" y="155"/>
                  </a:cubicBezTo>
                  <a:cubicBezTo>
                    <a:pt x="108" y="157"/>
                    <a:pt x="109" y="161"/>
                    <a:pt x="108" y="167"/>
                  </a:cubicBezTo>
                  <a:cubicBezTo>
                    <a:pt x="108" y="171"/>
                    <a:pt x="108" y="173"/>
                    <a:pt x="109" y="173"/>
                  </a:cubicBezTo>
                  <a:cubicBezTo>
                    <a:pt x="117" y="171"/>
                    <a:pt x="117" y="171"/>
                    <a:pt x="117" y="171"/>
                  </a:cubicBezTo>
                  <a:cubicBezTo>
                    <a:pt x="124" y="169"/>
                    <a:pt x="128" y="169"/>
                    <a:pt x="130" y="171"/>
                  </a:cubicBezTo>
                  <a:cubicBezTo>
                    <a:pt x="133" y="175"/>
                    <a:pt x="133" y="175"/>
                    <a:pt x="133" y="175"/>
                  </a:cubicBezTo>
                  <a:cubicBezTo>
                    <a:pt x="138" y="181"/>
                    <a:pt x="141" y="183"/>
                    <a:pt x="142" y="183"/>
                  </a:cubicBezTo>
                  <a:cubicBezTo>
                    <a:pt x="145" y="182"/>
                    <a:pt x="147" y="180"/>
                    <a:pt x="150" y="176"/>
                  </a:cubicBezTo>
                  <a:cubicBezTo>
                    <a:pt x="151" y="175"/>
                    <a:pt x="151" y="175"/>
                    <a:pt x="151" y="175"/>
                  </a:cubicBezTo>
                  <a:cubicBezTo>
                    <a:pt x="158" y="179"/>
                    <a:pt x="158" y="179"/>
                    <a:pt x="158" y="179"/>
                  </a:cubicBezTo>
                  <a:cubicBezTo>
                    <a:pt x="163" y="175"/>
                    <a:pt x="163" y="175"/>
                    <a:pt x="163" y="175"/>
                  </a:cubicBezTo>
                  <a:cubicBezTo>
                    <a:pt x="164" y="170"/>
                    <a:pt x="167" y="167"/>
                    <a:pt x="171" y="167"/>
                  </a:cubicBezTo>
                  <a:cubicBezTo>
                    <a:pt x="173" y="166"/>
                    <a:pt x="173" y="166"/>
                    <a:pt x="173" y="166"/>
                  </a:cubicBezTo>
                  <a:cubicBezTo>
                    <a:pt x="173" y="164"/>
                    <a:pt x="173" y="164"/>
                    <a:pt x="173" y="164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2" y="163"/>
                    <a:pt x="172" y="163"/>
                    <a:pt x="172" y="163"/>
                  </a:cubicBezTo>
                  <a:cubicBezTo>
                    <a:pt x="173" y="153"/>
                    <a:pt x="173" y="153"/>
                    <a:pt x="173" y="153"/>
                  </a:cubicBezTo>
                  <a:cubicBezTo>
                    <a:pt x="169" y="148"/>
                    <a:pt x="165" y="147"/>
                    <a:pt x="161" y="147"/>
                  </a:cubicBezTo>
                  <a:cubicBezTo>
                    <a:pt x="157" y="149"/>
                    <a:pt x="153" y="149"/>
                    <a:pt x="152" y="147"/>
                  </a:cubicBezTo>
                  <a:cubicBezTo>
                    <a:pt x="151" y="146"/>
                    <a:pt x="151" y="145"/>
                    <a:pt x="151" y="143"/>
                  </a:cubicBezTo>
                  <a:cubicBezTo>
                    <a:pt x="149" y="139"/>
                    <a:pt x="146" y="135"/>
                    <a:pt x="142" y="131"/>
                  </a:cubicBezTo>
                  <a:cubicBezTo>
                    <a:pt x="137" y="127"/>
                    <a:pt x="136" y="123"/>
                    <a:pt x="137" y="120"/>
                  </a:cubicBezTo>
                  <a:cubicBezTo>
                    <a:pt x="138" y="119"/>
                    <a:pt x="138" y="119"/>
                    <a:pt x="138" y="119"/>
                  </a:cubicBezTo>
                  <a:cubicBezTo>
                    <a:pt x="149" y="121"/>
                    <a:pt x="149" y="121"/>
                    <a:pt x="149" y="121"/>
                  </a:cubicBezTo>
                  <a:cubicBezTo>
                    <a:pt x="149" y="114"/>
                    <a:pt x="149" y="114"/>
                    <a:pt x="149" y="114"/>
                  </a:cubicBezTo>
                  <a:cubicBezTo>
                    <a:pt x="148" y="110"/>
                    <a:pt x="149" y="107"/>
                    <a:pt x="151" y="105"/>
                  </a:cubicBezTo>
                  <a:cubicBezTo>
                    <a:pt x="151" y="103"/>
                    <a:pt x="153" y="103"/>
                    <a:pt x="155" y="102"/>
                  </a:cubicBezTo>
                  <a:cubicBezTo>
                    <a:pt x="160" y="101"/>
                    <a:pt x="160" y="101"/>
                    <a:pt x="160" y="101"/>
                  </a:cubicBezTo>
                  <a:cubicBezTo>
                    <a:pt x="160" y="99"/>
                    <a:pt x="160" y="99"/>
                    <a:pt x="160" y="99"/>
                  </a:cubicBezTo>
                  <a:cubicBezTo>
                    <a:pt x="157" y="91"/>
                    <a:pt x="155" y="85"/>
                    <a:pt x="157" y="83"/>
                  </a:cubicBezTo>
                  <a:cubicBezTo>
                    <a:pt x="159" y="81"/>
                    <a:pt x="159" y="81"/>
                    <a:pt x="159" y="81"/>
                  </a:cubicBezTo>
                  <a:cubicBezTo>
                    <a:pt x="161" y="81"/>
                    <a:pt x="165" y="81"/>
                    <a:pt x="170" y="83"/>
                  </a:cubicBezTo>
                  <a:cubicBezTo>
                    <a:pt x="170" y="83"/>
                    <a:pt x="170" y="83"/>
                    <a:pt x="170" y="83"/>
                  </a:cubicBezTo>
                  <a:cubicBezTo>
                    <a:pt x="171" y="84"/>
                    <a:pt x="171" y="84"/>
                    <a:pt x="171" y="84"/>
                  </a:cubicBezTo>
                  <a:cubicBezTo>
                    <a:pt x="171" y="85"/>
                    <a:pt x="171" y="85"/>
                    <a:pt x="171" y="85"/>
                  </a:cubicBezTo>
                  <a:cubicBezTo>
                    <a:pt x="175" y="90"/>
                    <a:pt x="177" y="93"/>
                    <a:pt x="179" y="94"/>
                  </a:cubicBezTo>
                  <a:cubicBezTo>
                    <a:pt x="186" y="81"/>
                    <a:pt x="186" y="81"/>
                    <a:pt x="186" y="81"/>
                  </a:cubicBezTo>
                  <a:cubicBezTo>
                    <a:pt x="179" y="73"/>
                    <a:pt x="176" y="67"/>
                    <a:pt x="175" y="65"/>
                  </a:cubicBezTo>
                  <a:cubicBezTo>
                    <a:pt x="169" y="69"/>
                    <a:pt x="169" y="69"/>
                    <a:pt x="169" y="69"/>
                  </a:cubicBezTo>
                  <a:cubicBezTo>
                    <a:pt x="168" y="68"/>
                    <a:pt x="168" y="68"/>
                    <a:pt x="168" y="68"/>
                  </a:cubicBezTo>
                  <a:cubicBezTo>
                    <a:pt x="152" y="64"/>
                    <a:pt x="152" y="64"/>
                    <a:pt x="152" y="64"/>
                  </a:cubicBezTo>
                  <a:cubicBezTo>
                    <a:pt x="151" y="64"/>
                    <a:pt x="151" y="64"/>
                    <a:pt x="151" y="64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45" y="60"/>
                    <a:pt x="141" y="57"/>
                    <a:pt x="140" y="53"/>
                  </a:cubicBezTo>
                  <a:cubicBezTo>
                    <a:pt x="131" y="49"/>
                    <a:pt x="131" y="49"/>
                    <a:pt x="131" y="49"/>
                  </a:cubicBezTo>
                  <a:cubicBezTo>
                    <a:pt x="131" y="39"/>
                    <a:pt x="131" y="39"/>
                    <a:pt x="131" y="39"/>
                  </a:cubicBezTo>
                  <a:cubicBezTo>
                    <a:pt x="148" y="29"/>
                    <a:pt x="148" y="29"/>
                    <a:pt x="148" y="29"/>
                  </a:cubicBezTo>
                  <a:cubicBezTo>
                    <a:pt x="147" y="24"/>
                    <a:pt x="146" y="19"/>
                    <a:pt x="144" y="15"/>
                  </a:cubicBezTo>
                  <a:cubicBezTo>
                    <a:pt x="141" y="10"/>
                    <a:pt x="141" y="10"/>
                    <a:pt x="141" y="10"/>
                  </a:cubicBezTo>
                  <a:cubicBezTo>
                    <a:pt x="129" y="11"/>
                    <a:pt x="129" y="11"/>
                    <a:pt x="129" y="11"/>
                  </a:cubicBezTo>
                  <a:cubicBezTo>
                    <a:pt x="124" y="13"/>
                    <a:pt x="119" y="15"/>
                    <a:pt x="113" y="15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99" y="7"/>
                    <a:pt x="99" y="7"/>
                    <a:pt x="99" y="7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5" y="3"/>
                    <a:pt x="95" y="3"/>
                    <a:pt x="95" y="3"/>
                  </a:cubicBezTo>
                  <a:cubicBezTo>
                    <a:pt x="94" y="2"/>
                    <a:pt x="94" y="2"/>
                    <a:pt x="94" y="2"/>
                  </a:cubicBezTo>
                  <a:cubicBezTo>
                    <a:pt x="94" y="1"/>
                    <a:pt x="94" y="1"/>
                    <a:pt x="94" y="1"/>
                  </a:cubicBezTo>
                  <a:cubicBezTo>
                    <a:pt x="94" y="0"/>
                    <a:pt x="94" y="0"/>
                    <a:pt x="94" y="0"/>
                  </a:cubicBezTo>
                  <a:cubicBezTo>
                    <a:pt x="93" y="1"/>
                    <a:pt x="93" y="1"/>
                    <a:pt x="93" y="1"/>
                  </a:cubicBezTo>
                  <a:cubicBezTo>
                    <a:pt x="93" y="11"/>
                    <a:pt x="93" y="11"/>
                    <a:pt x="93" y="11"/>
                  </a:cubicBezTo>
                  <a:cubicBezTo>
                    <a:pt x="92" y="15"/>
                    <a:pt x="92" y="15"/>
                    <a:pt x="92" y="15"/>
                  </a:cubicBezTo>
                  <a:cubicBezTo>
                    <a:pt x="91" y="17"/>
                    <a:pt x="91" y="18"/>
                    <a:pt x="91" y="19"/>
                  </a:cubicBezTo>
                  <a:cubicBezTo>
                    <a:pt x="93" y="21"/>
                    <a:pt x="93" y="25"/>
                    <a:pt x="91" y="27"/>
                  </a:cubicBezTo>
                  <a:cubicBezTo>
                    <a:pt x="93" y="34"/>
                    <a:pt x="93" y="34"/>
                    <a:pt x="93" y="34"/>
                  </a:cubicBezTo>
                  <a:cubicBezTo>
                    <a:pt x="92" y="35"/>
                    <a:pt x="92" y="35"/>
                    <a:pt x="92" y="35"/>
                  </a:cubicBezTo>
                  <a:cubicBezTo>
                    <a:pt x="91" y="35"/>
                    <a:pt x="91" y="35"/>
                    <a:pt x="91" y="35"/>
                  </a:cubicBezTo>
                  <a:cubicBezTo>
                    <a:pt x="87" y="39"/>
                    <a:pt x="87" y="39"/>
                    <a:pt x="87" y="39"/>
                  </a:cubicBezTo>
                  <a:cubicBezTo>
                    <a:pt x="87" y="49"/>
                    <a:pt x="87" y="49"/>
                    <a:pt x="87" y="49"/>
                  </a:cubicBezTo>
                  <a:cubicBezTo>
                    <a:pt x="85" y="49"/>
                    <a:pt x="85" y="49"/>
                    <a:pt x="85" y="49"/>
                  </a:cubicBezTo>
                  <a:cubicBezTo>
                    <a:pt x="77" y="53"/>
                    <a:pt x="71" y="55"/>
                    <a:pt x="67" y="55"/>
                  </a:cubicBezTo>
                  <a:cubicBezTo>
                    <a:pt x="49" y="54"/>
                    <a:pt x="49" y="54"/>
                    <a:pt x="49" y="54"/>
                  </a:cubicBezTo>
                  <a:cubicBezTo>
                    <a:pt x="42" y="61"/>
                    <a:pt x="42" y="61"/>
                    <a:pt x="42" y="61"/>
                  </a:cubicBezTo>
                  <a:lnTo>
                    <a:pt x="41" y="61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 dirty="0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76" name="Freeform 36">
              <a:extLst>
                <a:ext uri="{FF2B5EF4-FFF2-40B4-BE49-F238E27FC236}">
                  <a16:creationId xmlns:a16="http://schemas.microsoft.com/office/drawing/2014/main" id="{49C340B1-268F-44AD-ACE7-0EC53B57BD8A}"/>
                </a:ext>
              </a:extLst>
            </p:cNvPr>
            <p:cNvSpPr/>
            <p:nvPr/>
          </p:nvSpPr>
          <p:spPr bwMode="auto">
            <a:xfrm>
              <a:off x="7462393" y="4767250"/>
              <a:ext cx="149042" cy="364273"/>
            </a:xfrm>
            <a:custGeom>
              <a:avLst/>
              <a:gdLst>
                <a:gd name="T0" fmla="*/ 40 w 52"/>
                <a:gd name="T1" fmla="*/ 0 h 128"/>
                <a:gd name="T2" fmla="*/ 12 w 52"/>
                <a:gd name="T3" fmla="*/ 35 h 128"/>
                <a:gd name="T4" fmla="*/ 0 w 52"/>
                <a:gd name="T5" fmla="*/ 55 h 128"/>
                <a:gd name="T6" fmla="*/ 2 w 52"/>
                <a:gd name="T7" fmla="*/ 77 h 128"/>
                <a:gd name="T8" fmla="*/ 2 w 52"/>
                <a:gd name="T9" fmla="*/ 77 h 128"/>
                <a:gd name="T10" fmla="*/ 2 w 52"/>
                <a:gd name="T11" fmla="*/ 77 h 128"/>
                <a:gd name="T12" fmla="*/ 0 w 52"/>
                <a:gd name="T13" fmla="*/ 92 h 128"/>
                <a:gd name="T14" fmla="*/ 2 w 52"/>
                <a:gd name="T15" fmla="*/ 101 h 128"/>
                <a:gd name="T16" fmla="*/ 18 w 52"/>
                <a:gd name="T17" fmla="*/ 112 h 128"/>
                <a:gd name="T18" fmla="*/ 18 w 52"/>
                <a:gd name="T19" fmla="*/ 112 h 128"/>
                <a:gd name="T20" fmla="*/ 18 w 52"/>
                <a:gd name="T21" fmla="*/ 112 h 128"/>
                <a:gd name="T22" fmla="*/ 19 w 52"/>
                <a:gd name="T23" fmla="*/ 113 h 128"/>
                <a:gd name="T24" fmla="*/ 19 w 52"/>
                <a:gd name="T25" fmla="*/ 113 h 128"/>
                <a:gd name="T26" fmla="*/ 25 w 52"/>
                <a:gd name="T27" fmla="*/ 124 h 128"/>
                <a:gd name="T28" fmla="*/ 30 w 52"/>
                <a:gd name="T29" fmla="*/ 128 h 128"/>
                <a:gd name="T30" fmla="*/ 33 w 52"/>
                <a:gd name="T31" fmla="*/ 102 h 128"/>
                <a:gd name="T32" fmla="*/ 33 w 52"/>
                <a:gd name="T33" fmla="*/ 101 h 128"/>
                <a:gd name="T34" fmla="*/ 44 w 52"/>
                <a:gd name="T35" fmla="*/ 73 h 128"/>
                <a:gd name="T36" fmla="*/ 48 w 52"/>
                <a:gd name="T37" fmla="*/ 40 h 128"/>
                <a:gd name="T38" fmla="*/ 48 w 52"/>
                <a:gd name="T39" fmla="*/ 40 h 128"/>
                <a:gd name="T40" fmla="*/ 49 w 52"/>
                <a:gd name="T41" fmla="*/ 39 h 128"/>
                <a:gd name="T42" fmla="*/ 52 w 52"/>
                <a:gd name="T43" fmla="*/ 30 h 128"/>
                <a:gd name="T44" fmla="*/ 50 w 52"/>
                <a:gd name="T45" fmla="*/ 23 h 128"/>
                <a:gd name="T46" fmla="*/ 50 w 52"/>
                <a:gd name="T47" fmla="*/ 22 h 128"/>
                <a:gd name="T48" fmla="*/ 49 w 52"/>
                <a:gd name="T49" fmla="*/ 22 h 128"/>
                <a:gd name="T50" fmla="*/ 48 w 52"/>
                <a:gd name="T51" fmla="*/ 12 h 128"/>
                <a:gd name="T52" fmla="*/ 49 w 52"/>
                <a:gd name="T53" fmla="*/ 12 h 128"/>
                <a:gd name="T54" fmla="*/ 49 w 52"/>
                <a:gd name="T55" fmla="*/ 11 h 128"/>
                <a:gd name="T56" fmla="*/ 51 w 52"/>
                <a:gd name="T57" fmla="*/ 9 h 128"/>
                <a:gd name="T58" fmla="*/ 52 w 52"/>
                <a:gd name="T59" fmla="*/ 6 h 128"/>
                <a:gd name="T60" fmla="*/ 40 w 52"/>
                <a:gd name="T61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52" h="128">
                  <a:moveTo>
                    <a:pt x="40" y="0"/>
                  </a:moveTo>
                  <a:cubicBezTo>
                    <a:pt x="27" y="10"/>
                    <a:pt x="18" y="21"/>
                    <a:pt x="12" y="35"/>
                  </a:cubicBezTo>
                  <a:cubicBezTo>
                    <a:pt x="6" y="47"/>
                    <a:pt x="2" y="53"/>
                    <a:pt x="0" y="55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2" y="77"/>
                    <a:pt x="2" y="77"/>
                    <a:pt x="2" y="77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7"/>
                    <a:pt x="0" y="100"/>
                    <a:pt x="2" y="101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19" y="113"/>
                    <a:pt x="19" y="113"/>
                    <a:pt x="19" y="113"/>
                  </a:cubicBezTo>
                  <a:cubicBezTo>
                    <a:pt x="20" y="117"/>
                    <a:pt x="22" y="120"/>
                    <a:pt x="25" y="124"/>
                  </a:cubicBezTo>
                  <a:cubicBezTo>
                    <a:pt x="27" y="126"/>
                    <a:pt x="29" y="128"/>
                    <a:pt x="30" y="128"/>
                  </a:cubicBezTo>
                  <a:cubicBezTo>
                    <a:pt x="33" y="102"/>
                    <a:pt x="33" y="102"/>
                    <a:pt x="33" y="102"/>
                  </a:cubicBezTo>
                  <a:cubicBezTo>
                    <a:pt x="33" y="101"/>
                    <a:pt x="33" y="101"/>
                    <a:pt x="33" y="101"/>
                  </a:cubicBezTo>
                  <a:cubicBezTo>
                    <a:pt x="44" y="73"/>
                    <a:pt x="44" y="73"/>
                    <a:pt x="44" y="73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8" y="40"/>
                    <a:pt x="48" y="40"/>
                    <a:pt x="48" y="40"/>
                  </a:cubicBezTo>
                  <a:cubicBezTo>
                    <a:pt x="49" y="39"/>
                    <a:pt x="49" y="39"/>
                    <a:pt x="49" y="39"/>
                  </a:cubicBezTo>
                  <a:cubicBezTo>
                    <a:pt x="52" y="30"/>
                    <a:pt x="52" y="30"/>
                    <a:pt x="52" y="30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50" y="22"/>
                    <a:pt x="50" y="22"/>
                    <a:pt x="50" y="22"/>
                  </a:cubicBezTo>
                  <a:cubicBezTo>
                    <a:pt x="49" y="22"/>
                    <a:pt x="49" y="22"/>
                    <a:pt x="49" y="22"/>
                  </a:cubicBezTo>
                  <a:cubicBezTo>
                    <a:pt x="48" y="12"/>
                    <a:pt x="48" y="12"/>
                    <a:pt x="48" y="12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51" y="9"/>
                    <a:pt x="51" y="9"/>
                    <a:pt x="51" y="9"/>
                  </a:cubicBezTo>
                  <a:cubicBezTo>
                    <a:pt x="52" y="6"/>
                    <a:pt x="52" y="6"/>
                    <a:pt x="52" y="6"/>
                  </a:cubicBezTo>
                  <a:lnTo>
                    <a:pt x="40" y="0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  <p:sp>
          <p:nvSpPr>
            <p:cNvPr id="77" name="Freeform 37">
              <a:extLst>
                <a:ext uri="{FF2B5EF4-FFF2-40B4-BE49-F238E27FC236}">
                  <a16:creationId xmlns:a16="http://schemas.microsoft.com/office/drawing/2014/main" id="{193D4B0B-BEAF-4C65-A8B9-379F1C80FDC5}"/>
                </a:ext>
              </a:extLst>
            </p:cNvPr>
            <p:cNvSpPr/>
            <p:nvPr/>
          </p:nvSpPr>
          <p:spPr bwMode="auto">
            <a:xfrm>
              <a:off x="6339244" y="5415456"/>
              <a:ext cx="234529" cy="196363"/>
            </a:xfrm>
            <a:custGeom>
              <a:avLst/>
              <a:gdLst>
                <a:gd name="T0" fmla="*/ 38 w 82"/>
                <a:gd name="T1" fmla="*/ 6 h 69"/>
                <a:gd name="T2" fmla="*/ 36 w 82"/>
                <a:gd name="T3" fmla="*/ 8 h 69"/>
                <a:gd name="T4" fmla="*/ 36 w 82"/>
                <a:gd name="T5" fmla="*/ 9 h 69"/>
                <a:gd name="T6" fmla="*/ 36 w 82"/>
                <a:gd name="T7" fmla="*/ 10 h 69"/>
                <a:gd name="T8" fmla="*/ 20 w 82"/>
                <a:gd name="T9" fmla="*/ 14 h 69"/>
                <a:gd name="T10" fmla="*/ 20 w 82"/>
                <a:gd name="T11" fmla="*/ 16 h 69"/>
                <a:gd name="T12" fmla="*/ 26 w 82"/>
                <a:gd name="T13" fmla="*/ 22 h 69"/>
                <a:gd name="T14" fmla="*/ 24 w 82"/>
                <a:gd name="T15" fmla="*/ 22 h 69"/>
                <a:gd name="T16" fmla="*/ 16 w 82"/>
                <a:gd name="T17" fmla="*/ 26 h 69"/>
                <a:gd name="T18" fmla="*/ 4 w 82"/>
                <a:gd name="T19" fmla="*/ 35 h 69"/>
                <a:gd name="T20" fmla="*/ 7 w 82"/>
                <a:gd name="T21" fmla="*/ 62 h 69"/>
                <a:gd name="T22" fmla="*/ 19 w 82"/>
                <a:gd name="T23" fmla="*/ 63 h 69"/>
                <a:gd name="T24" fmla="*/ 20 w 82"/>
                <a:gd name="T25" fmla="*/ 63 h 69"/>
                <a:gd name="T26" fmla="*/ 20 w 82"/>
                <a:gd name="T27" fmla="*/ 64 h 69"/>
                <a:gd name="T28" fmla="*/ 32 w 82"/>
                <a:gd name="T29" fmla="*/ 69 h 69"/>
                <a:gd name="T30" fmla="*/ 44 w 82"/>
                <a:gd name="T31" fmla="*/ 67 h 69"/>
                <a:gd name="T32" fmla="*/ 63 w 82"/>
                <a:gd name="T33" fmla="*/ 52 h 69"/>
                <a:gd name="T34" fmla="*/ 64 w 82"/>
                <a:gd name="T35" fmla="*/ 52 h 69"/>
                <a:gd name="T36" fmla="*/ 64 w 82"/>
                <a:gd name="T37" fmla="*/ 51 h 69"/>
                <a:gd name="T38" fmla="*/ 70 w 82"/>
                <a:gd name="T39" fmla="*/ 50 h 69"/>
                <a:gd name="T40" fmla="*/ 68 w 82"/>
                <a:gd name="T41" fmla="*/ 33 h 69"/>
                <a:gd name="T42" fmla="*/ 68 w 82"/>
                <a:gd name="T43" fmla="*/ 32 h 69"/>
                <a:gd name="T44" fmla="*/ 76 w 82"/>
                <a:gd name="T45" fmla="*/ 22 h 69"/>
                <a:gd name="T46" fmla="*/ 76 w 82"/>
                <a:gd name="T47" fmla="*/ 21 h 69"/>
                <a:gd name="T48" fmla="*/ 76 w 82"/>
                <a:gd name="T49" fmla="*/ 21 h 69"/>
                <a:gd name="T50" fmla="*/ 82 w 82"/>
                <a:gd name="T51" fmla="*/ 17 h 69"/>
                <a:gd name="T52" fmla="*/ 80 w 82"/>
                <a:gd name="T53" fmla="*/ 4 h 69"/>
                <a:gd name="T54" fmla="*/ 74 w 82"/>
                <a:gd name="T55" fmla="*/ 0 h 69"/>
                <a:gd name="T56" fmla="*/ 75 w 82"/>
                <a:gd name="T57" fmla="*/ 6 h 69"/>
                <a:gd name="T58" fmla="*/ 64 w 82"/>
                <a:gd name="T59" fmla="*/ 4 h 69"/>
                <a:gd name="T60" fmla="*/ 60 w 82"/>
                <a:gd name="T61" fmla="*/ 6 h 69"/>
                <a:gd name="T62" fmla="*/ 59 w 82"/>
                <a:gd name="T63" fmla="*/ 6 h 69"/>
                <a:gd name="T64" fmla="*/ 59 w 82"/>
                <a:gd name="T65" fmla="*/ 6 h 69"/>
                <a:gd name="T66" fmla="*/ 38 w 82"/>
                <a:gd name="T67" fmla="*/ 6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82" h="69">
                  <a:moveTo>
                    <a:pt x="38" y="6"/>
                  </a:moveTo>
                  <a:cubicBezTo>
                    <a:pt x="36" y="8"/>
                    <a:pt x="36" y="8"/>
                    <a:pt x="36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5" y="22"/>
                    <a:pt x="24" y="22"/>
                    <a:pt x="24" y="22"/>
                  </a:cubicBezTo>
                  <a:cubicBezTo>
                    <a:pt x="16" y="26"/>
                    <a:pt x="16" y="26"/>
                    <a:pt x="16" y="26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0" y="40"/>
                    <a:pt x="1" y="49"/>
                    <a:pt x="7" y="62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20" y="63"/>
                    <a:pt x="20" y="63"/>
                    <a:pt x="20" y="63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32" y="69"/>
                    <a:pt x="32" y="69"/>
                    <a:pt x="32" y="69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50" y="66"/>
                    <a:pt x="56" y="61"/>
                    <a:pt x="63" y="52"/>
                  </a:cubicBezTo>
                  <a:cubicBezTo>
                    <a:pt x="64" y="52"/>
                    <a:pt x="64" y="52"/>
                    <a:pt x="64" y="52"/>
                  </a:cubicBezTo>
                  <a:cubicBezTo>
                    <a:pt x="64" y="51"/>
                    <a:pt x="64" y="51"/>
                    <a:pt x="64" y="51"/>
                  </a:cubicBezTo>
                  <a:cubicBezTo>
                    <a:pt x="70" y="50"/>
                    <a:pt x="70" y="50"/>
                    <a:pt x="70" y="50"/>
                  </a:cubicBezTo>
                  <a:cubicBezTo>
                    <a:pt x="68" y="33"/>
                    <a:pt x="68" y="33"/>
                    <a:pt x="68" y="33"/>
                  </a:cubicBezTo>
                  <a:cubicBezTo>
                    <a:pt x="68" y="32"/>
                    <a:pt x="68" y="32"/>
                    <a:pt x="68" y="32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76" y="21"/>
                    <a:pt x="76" y="21"/>
                    <a:pt x="76" y="21"/>
                  </a:cubicBezTo>
                  <a:cubicBezTo>
                    <a:pt x="82" y="17"/>
                    <a:pt x="82" y="17"/>
                    <a:pt x="82" y="17"/>
                  </a:cubicBezTo>
                  <a:cubicBezTo>
                    <a:pt x="82" y="12"/>
                    <a:pt x="82" y="8"/>
                    <a:pt x="80" y="4"/>
                  </a:cubicBezTo>
                  <a:cubicBezTo>
                    <a:pt x="78" y="1"/>
                    <a:pt x="76" y="0"/>
                    <a:pt x="74" y="0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64" y="4"/>
                    <a:pt x="64" y="4"/>
                    <a:pt x="64" y="4"/>
                  </a:cubicBezTo>
                  <a:cubicBezTo>
                    <a:pt x="60" y="6"/>
                    <a:pt x="60" y="6"/>
                    <a:pt x="60" y="6"/>
                  </a:cubicBezTo>
                  <a:cubicBezTo>
                    <a:pt x="59" y="6"/>
                    <a:pt x="59" y="6"/>
                    <a:pt x="59" y="6"/>
                  </a:cubicBezTo>
                  <a:cubicBezTo>
                    <a:pt x="59" y="6"/>
                    <a:pt x="59" y="6"/>
                    <a:pt x="59" y="6"/>
                  </a:cubicBezTo>
                  <a:lnTo>
                    <a:pt x="38" y="6"/>
                  </a:lnTo>
                  <a:close/>
                </a:path>
              </a:pathLst>
            </a:custGeom>
            <a:grpFill/>
            <a:ln w="12700">
              <a:solidFill>
                <a:schemeClr val="bg1"/>
              </a:solidFill>
            </a:ln>
          </p:spPr>
          <p:txBody>
            <a:bodyPr vert="horz" wrap="square" lIns="68580" tIns="34291" rIns="68580" bIns="34291" numCol="1" anchor="t" anchorCtr="0" compatLnSpc="1"/>
            <a:lstStyle/>
            <a:p>
              <a:endParaRPr lang="zh-CN" altLang="en-US" sz="1013">
                <a:solidFill>
                  <a:prstClr val="black"/>
                </a:solidFill>
                <a:ea typeface="微软雅黑 Light" panose="020B0502040204020203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583567" y="981075"/>
            <a:ext cx="84067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sz="1800" dirty="0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31EB3A18-AB2D-4E4D-9B5C-44A2501081D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87" b="12687"/>
          <a:stretch/>
        </p:blipFill>
        <p:spPr>
          <a:xfrm>
            <a:off x="6408719" y="1133361"/>
            <a:ext cx="1519879" cy="1519879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20000"/>
              </a:srgbClr>
            </a:outerShdw>
          </a:effectLst>
          <a:scene3d>
            <a:camera prst="perspectiveRelaxed">
              <a:rot lat="20400000" lon="1200000" rev="2100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5F76ED2-5B9F-421D-A591-D7EDEBEDB6F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33" r="13333"/>
          <a:stretch/>
        </p:blipFill>
        <p:spPr>
          <a:xfrm>
            <a:off x="4486334" y="3291196"/>
            <a:ext cx="1767116" cy="176711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D561892D-F534-415B-B954-DDA91B26C38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713" r="16713"/>
          <a:stretch/>
        </p:blipFill>
        <p:spPr>
          <a:xfrm>
            <a:off x="1480974" y="199180"/>
            <a:ext cx="2608933" cy="2612572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椭圆 5">
            <a:extLst>
              <a:ext uri="{FF2B5EF4-FFF2-40B4-BE49-F238E27FC236}">
                <a16:creationId xmlns:a16="http://schemas.microsoft.com/office/drawing/2014/main" id="{C53A12C0-6B0D-41C4-8B0D-9162B9C3BD09}"/>
              </a:ext>
            </a:extLst>
          </p:cNvPr>
          <p:cNvSpPr/>
          <p:nvPr/>
        </p:nvSpPr>
        <p:spPr>
          <a:xfrm>
            <a:off x="4917518" y="2227782"/>
            <a:ext cx="755651" cy="754063"/>
          </a:xfrm>
          <a:prstGeom prst="ellipse">
            <a:avLst/>
          </a:prstGeom>
          <a:solidFill>
            <a:srgbClr val="F5A6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1351"/>
          </a:p>
        </p:txBody>
      </p:sp>
      <p:sp>
        <p:nvSpPr>
          <p:cNvPr id="7" name="椭圆 6">
            <a:extLst>
              <a:ext uri="{FF2B5EF4-FFF2-40B4-BE49-F238E27FC236}">
                <a16:creationId xmlns:a16="http://schemas.microsoft.com/office/drawing/2014/main" id="{6BEFB3AA-F405-42A2-BF0C-03D188298C8F}"/>
              </a:ext>
            </a:extLst>
          </p:cNvPr>
          <p:cNvSpPr/>
          <p:nvPr/>
        </p:nvSpPr>
        <p:spPr>
          <a:xfrm>
            <a:off x="7334730" y="3021488"/>
            <a:ext cx="377825" cy="377825"/>
          </a:xfrm>
          <a:prstGeom prst="ellipse">
            <a:avLst/>
          </a:prstGeom>
          <a:solidFill>
            <a:srgbClr val="EB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800">
              <a:latin typeface="Impact" panose="020B080603090205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ED9F7341-6E41-4974-993A-3DDED1B3309C}"/>
              </a:ext>
            </a:extLst>
          </p:cNvPr>
          <p:cNvSpPr/>
          <p:nvPr/>
        </p:nvSpPr>
        <p:spPr>
          <a:xfrm>
            <a:off x="3332382" y="3399059"/>
            <a:ext cx="688716" cy="673147"/>
          </a:xfrm>
          <a:prstGeom prst="ellipse">
            <a:avLst/>
          </a:prstGeom>
          <a:solidFill>
            <a:srgbClr val="EB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800">
              <a:latin typeface="Impact" panose="020B0806030902050204" pitchFamily="34" charset="0"/>
            </a:endParaRPr>
          </a:p>
        </p:txBody>
      </p:sp>
      <p:sp>
        <p:nvSpPr>
          <p:cNvPr id="9" name="椭圆 8">
            <a:extLst>
              <a:ext uri="{FF2B5EF4-FFF2-40B4-BE49-F238E27FC236}">
                <a16:creationId xmlns:a16="http://schemas.microsoft.com/office/drawing/2014/main" id="{0AD23288-C9AD-4DCB-A473-ED244901CE66}"/>
              </a:ext>
            </a:extLst>
          </p:cNvPr>
          <p:cNvSpPr/>
          <p:nvPr/>
        </p:nvSpPr>
        <p:spPr>
          <a:xfrm>
            <a:off x="5280923" y="771939"/>
            <a:ext cx="804863" cy="804863"/>
          </a:xfrm>
          <a:prstGeom prst="ellipse">
            <a:avLst/>
          </a:prstGeom>
          <a:solidFill>
            <a:srgbClr val="EB5C5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800" dirty="0">
              <a:latin typeface="Impact" panose="020B080603090205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E439CBEE-EFEC-40DA-8CDA-3D605786272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3303" y="3460079"/>
            <a:ext cx="1772232" cy="1180307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sp>
        <p:nvSpPr>
          <p:cNvPr id="24" name="TextBox 1">
            <a:extLst>
              <a:ext uri="{FF2B5EF4-FFF2-40B4-BE49-F238E27FC236}">
                <a16:creationId xmlns:a16="http://schemas.microsoft.com/office/drawing/2014/main" id="{3A49848B-0A60-4437-BD3B-4A191C63CB2F}"/>
              </a:ext>
            </a:extLst>
          </p:cNvPr>
          <p:cNvSpPr txBox="1"/>
          <p:nvPr/>
        </p:nvSpPr>
        <p:spPr>
          <a:xfrm>
            <a:off x="3979720" y="1679755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defRPr/>
            </a:pPr>
            <a:r>
              <a:rPr lang="zh-CN" altLang="en-US" sz="3600" b="1" spc="300" dirty="0">
                <a:solidFill>
                  <a:srgbClr val="3992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系统分析</a:t>
            </a: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F3404A1F-B499-4EAD-8EC3-2E68DF157A68}"/>
              </a:ext>
            </a:extLst>
          </p:cNvPr>
          <p:cNvCxnSpPr/>
          <p:nvPr/>
        </p:nvCxnSpPr>
        <p:spPr>
          <a:xfrm>
            <a:off x="4056395" y="2427929"/>
            <a:ext cx="3268081" cy="0"/>
          </a:xfrm>
          <a:prstGeom prst="line">
            <a:avLst/>
          </a:prstGeom>
          <a:ln w="9525">
            <a:solidFill>
              <a:schemeClr val="bg1"/>
            </a:solidFill>
            <a:prstDash val="soli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EDA32C69-70B1-4F8B-B604-92C5F6B53539}"/>
              </a:ext>
            </a:extLst>
          </p:cNvPr>
          <p:cNvGrpSpPr/>
          <p:nvPr/>
        </p:nvGrpSpPr>
        <p:grpSpPr>
          <a:xfrm>
            <a:off x="2209460" y="1679749"/>
            <a:ext cx="1512168" cy="1512168"/>
            <a:chOff x="2118480" y="1316166"/>
            <a:chExt cx="1512168" cy="1512168"/>
          </a:xfrm>
        </p:grpSpPr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90A849C2-667B-49B5-8EF1-08FFB482991C}"/>
                </a:ext>
              </a:extLst>
            </p:cNvPr>
            <p:cNvSpPr/>
            <p:nvPr/>
          </p:nvSpPr>
          <p:spPr>
            <a:xfrm>
              <a:off x="2118480" y="1316166"/>
              <a:ext cx="1512168" cy="1512168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3992B5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28" name="TextBox 67">
              <a:extLst>
                <a:ext uri="{FF2B5EF4-FFF2-40B4-BE49-F238E27FC236}">
                  <a16:creationId xmlns:a16="http://schemas.microsoft.com/office/drawing/2014/main" id="{2A7E7363-763E-48BE-9D3D-DDB855B7B55B}"/>
                </a:ext>
              </a:extLst>
            </p:cNvPr>
            <p:cNvSpPr txBox="1"/>
            <p:nvPr/>
          </p:nvSpPr>
          <p:spPr>
            <a:xfrm>
              <a:off x="2396585" y="1556810"/>
              <a:ext cx="1022180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>
                <a:defRPr/>
              </a:pPr>
              <a:r>
                <a:rPr lang="en-US" altLang="zh-CN" sz="6000" spc="225" dirty="0">
                  <a:solidFill>
                    <a:srgbClr val="FFFFFF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 1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9D24DDC5-6D2E-4831-B2D0-09C074AC536B}"/>
              </a:ext>
            </a:extLst>
          </p:cNvPr>
          <p:cNvSpPr txBox="1"/>
          <p:nvPr/>
        </p:nvSpPr>
        <p:spPr>
          <a:xfrm>
            <a:off x="4227839" y="2832773"/>
            <a:ext cx="3201035" cy="508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351" b="1" kern="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楷体_GB2312" pitchFamily="1" charset="-122"/>
                <a:ea typeface="楷体_GB2312" pitchFamily="1" charset="-122"/>
                <a:sym typeface="+mn-ea"/>
              </a:rPr>
              <a:t>设计一个地图导航程序，为用户提供信息查询服务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7" dur="indefinite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1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mph" presetSubtype="0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8" dur="indefinite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39" dur="indefinite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mph" presetSubtype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1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2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mph" presetSubtype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4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5" dur="indefinite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8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mph" presetSubtype="0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0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1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mph" presetSubtype="0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3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4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9" presetClass="emph" presetSubtype="0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57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9" presetClass="emph" presetSubtype="0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59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0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9" presetClass="emph" presetSubtype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2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63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2" presetClass="entr" presetSubtype="8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2" grpId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24" grpId="0"/>
      <p:bldP spid="2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矩形 3">
            <a:extLst>
              <a:ext uri="{FF2B5EF4-FFF2-40B4-BE49-F238E27FC236}">
                <a16:creationId xmlns:a16="http://schemas.microsoft.com/office/drawing/2014/main" id="{2A64CBC5-C889-47C5-852B-33B7FC449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015" y="44028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系统分析</a:t>
            </a:r>
            <a:endParaRPr lang="en-US" altLang="zh-CN" sz="2935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61B53D6-C4F0-4037-8F2A-4199057C5058}"/>
              </a:ext>
            </a:extLst>
          </p:cNvPr>
          <p:cNvGrpSpPr/>
          <p:nvPr/>
        </p:nvGrpSpPr>
        <p:grpSpPr>
          <a:xfrm>
            <a:off x="3131218" y="121534"/>
            <a:ext cx="263341" cy="395013"/>
            <a:chOff x="5284519" y="1508166"/>
            <a:chExt cx="213756" cy="427512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A23CDE4F-B006-45CB-A232-C62BE43B743C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18A85026-23DB-4488-BB05-D1BB2D94A83E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A3D1D4AC-F68C-4EDB-8D14-020FE9BBA6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1617" y="714055"/>
            <a:ext cx="3742709" cy="4181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63731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3954816" y="2316703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defRPr/>
            </a:pPr>
            <a:r>
              <a:rPr lang="zh-CN" altLang="en-US" sz="3600" b="1" spc="300" dirty="0">
                <a:solidFill>
                  <a:srgbClr val="3992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流程图示</a:t>
            </a:r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3984490" y="3165738"/>
            <a:ext cx="3474253" cy="0"/>
          </a:xfrm>
          <a:prstGeom prst="line">
            <a:avLst/>
          </a:prstGeom>
          <a:ln w="9525">
            <a:solidFill>
              <a:schemeClr val="bg2"/>
            </a:solidFill>
            <a:prstDash val="soli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2123728" y="1707655"/>
            <a:ext cx="1512168" cy="1512168"/>
            <a:chOff x="2118480" y="1316166"/>
            <a:chExt cx="1512168" cy="1512168"/>
          </a:xfrm>
        </p:grpSpPr>
        <p:sp>
          <p:nvSpPr>
            <p:cNvPr id="17" name="椭圆 16"/>
            <p:cNvSpPr/>
            <p:nvPr/>
          </p:nvSpPr>
          <p:spPr>
            <a:xfrm>
              <a:off x="2118480" y="1316166"/>
              <a:ext cx="1512168" cy="151216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3992B5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TextBox 67"/>
            <p:cNvSpPr txBox="1"/>
            <p:nvPr/>
          </p:nvSpPr>
          <p:spPr>
            <a:xfrm>
              <a:off x="2396584" y="1556810"/>
              <a:ext cx="11620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>
                <a:defRPr/>
              </a:pPr>
              <a:r>
                <a:rPr lang="en-US" altLang="zh-CN" sz="6000" spc="225" dirty="0">
                  <a:solidFill>
                    <a:srgbClr val="FFFFFF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02</a:t>
              </a:r>
              <a:endParaRPr lang="zh-CN" altLang="en-US" sz="6000" spc="225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11">
            <a:extLst>
              <a:ext uri="{FF2B5EF4-FFF2-40B4-BE49-F238E27FC236}">
                <a16:creationId xmlns:a16="http://schemas.microsoft.com/office/drawing/2014/main" id="{2092618F-3070-4E59-AC5C-7F46C95B8749}"/>
              </a:ext>
            </a:extLst>
          </p:cNvPr>
          <p:cNvGrpSpPr/>
          <p:nvPr/>
        </p:nvGrpSpPr>
        <p:grpSpPr bwMode="auto">
          <a:xfrm>
            <a:off x="3170617" y="1735138"/>
            <a:ext cx="4496435" cy="2019936"/>
            <a:chOff x="3338" y="2085"/>
            <a:chExt cx="7081" cy="3181"/>
          </a:xfrm>
        </p:grpSpPr>
        <p:sp>
          <p:nvSpPr>
            <p:cNvPr id="9" name="文本框 4">
              <a:extLst>
                <a:ext uri="{FF2B5EF4-FFF2-40B4-BE49-F238E27FC236}">
                  <a16:creationId xmlns:a16="http://schemas.microsoft.com/office/drawing/2014/main" id="{498A4E7F-400C-4E0B-A519-FC86E9D9B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" y="2085"/>
              <a:ext cx="4012" cy="1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4000" dirty="0">
                <a:solidFill>
                  <a:srgbClr val="008BA3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  <a:sym typeface="方正超粗黑简体" panose="03000509000000000000" pitchFamily="65" charset="-122"/>
              </a:endParaRPr>
            </a:p>
          </p:txBody>
        </p:sp>
        <p:sp>
          <p:nvSpPr>
            <p:cNvPr id="13" name="矩形 11">
              <a:extLst>
                <a:ext uri="{FF2B5EF4-FFF2-40B4-BE49-F238E27FC236}">
                  <a16:creationId xmlns:a16="http://schemas.microsoft.com/office/drawing/2014/main" id="{A72B5FF8-F6E7-482C-9367-008A74F88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8" y="4151"/>
              <a:ext cx="291" cy="1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4000" dirty="0">
                <a:solidFill>
                  <a:srgbClr val="7F7F7F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  <a:sym typeface="方正超粗黑简体" panose="03000509000000000000" pitchFamily="65" charset="-122"/>
              </a:endParaRPr>
            </a:p>
          </p:txBody>
        </p:sp>
      </p:grpSp>
      <p:pic>
        <p:nvPicPr>
          <p:cNvPr id="3" name="图形 2" descr="清单演示文稿">
            <a:extLst>
              <a:ext uri="{FF2B5EF4-FFF2-40B4-BE49-F238E27FC236}">
                <a16:creationId xmlns:a16="http://schemas.microsoft.com/office/drawing/2014/main" id="{9832953B-2804-4074-A0EC-ADC028875FB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89571" y="2316703"/>
            <a:ext cx="914400" cy="914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3">
            <a:extLst>
              <a:ext uri="{FF2B5EF4-FFF2-40B4-BE49-F238E27FC236}">
                <a16:creationId xmlns:a16="http://schemas.microsoft.com/office/drawing/2014/main" id="{CDC5B373-9537-4529-866F-5052BEC91F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015" y="44028"/>
            <a:ext cx="1314765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流程图</a:t>
            </a:r>
            <a:endParaRPr lang="en-US" altLang="zh-CN" sz="2935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CC25CA4-CBBF-4E39-A8B8-08DCB57086A6}"/>
              </a:ext>
            </a:extLst>
          </p:cNvPr>
          <p:cNvGrpSpPr/>
          <p:nvPr/>
        </p:nvGrpSpPr>
        <p:grpSpPr>
          <a:xfrm>
            <a:off x="3131218" y="121534"/>
            <a:ext cx="263341" cy="395013"/>
            <a:chOff x="5284519" y="1508166"/>
            <a:chExt cx="213756" cy="427512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CE5228B1-D424-4B69-86B0-5F0929581836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直接连接符 14">
              <a:extLst>
                <a:ext uri="{FF2B5EF4-FFF2-40B4-BE49-F238E27FC236}">
                  <a16:creationId xmlns:a16="http://schemas.microsoft.com/office/drawing/2014/main" id="{1445EB95-F255-481F-8915-9A134040E519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2A1901A3-1781-4804-AAAC-050A8236F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8351"/>
            <a:ext cx="9144000" cy="3666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050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279B5EE-924E-4DA8-BA56-BFB8FFD020E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35507"/>
            <a:ext cx="9144000" cy="3072486"/>
          </a:xfrm>
          <a:prstGeom prst="rect">
            <a:avLst/>
          </a:prstGeom>
        </p:spPr>
      </p:pic>
      <p:sp>
        <p:nvSpPr>
          <p:cNvPr id="6" name="矩形 3">
            <a:extLst>
              <a:ext uri="{FF2B5EF4-FFF2-40B4-BE49-F238E27FC236}">
                <a16:creationId xmlns:a16="http://schemas.microsoft.com/office/drawing/2014/main" id="{84916380-40D6-4B32-81C5-A85B270430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015" y="44028"/>
            <a:ext cx="1753988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2935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UML</a:t>
            </a:r>
            <a:r>
              <a:rPr lang="zh-CN" altLang="en-US" sz="2935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类图</a:t>
            </a:r>
            <a:endParaRPr lang="en-US" altLang="zh-CN" sz="2935" b="1" dirty="0">
              <a:solidFill>
                <a:schemeClr val="accent2"/>
              </a:solidFill>
              <a:latin typeface="Arial" pitchFamily="34" charset="0"/>
              <a:cs typeface="Arial" pitchFamily="34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F35654C6-75A8-474C-9A47-92761D346F71}"/>
              </a:ext>
            </a:extLst>
          </p:cNvPr>
          <p:cNvGrpSpPr/>
          <p:nvPr/>
        </p:nvGrpSpPr>
        <p:grpSpPr>
          <a:xfrm>
            <a:off x="3131218" y="121534"/>
            <a:ext cx="263341" cy="395013"/>
            <a:chOff x="5284519" y="1508166"/>
            <a:chExt cx="213756" cy="427512"/>
          </a:xfrm>
        </p:grpSpPr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8FC79C60-543E-442B-9ABD-87B401FF1248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48174F6F-D413-4CDC-A723-33E081DED924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692984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"/>
          <p:cNvSpPr txBox="1"/>
          <p:nvPr/>
        </p:nvSpPr>
        <p:spPr>
          <a:xfrm>
            <a:off x="3954816" y="2316703"/>
            <a:ext cx="21852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lvl="1">
              <a:defRPr/>
            </a:pPr>
            <a:r>
              <a:rPr lang="zh-CN" altLang="en-US" sz="3600" b="1" spc="300" dirty="0">
                <a:solidFill>
                  <a:srgbClr val="3992B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设计思想</a:t>
            </a:r>
          </a:p>
        </p:txBody>
      </p:sp>
      <p:cxnSp>
        <p:nvCxnSpPr>
          <p:cNvPr id="11" name="直接连接符 10"/>
          <p:cNvCxnSpPr>
            <a:cxnSpLocks/>
          </p:cNvCxnSpPr>
          <p:nvPr/>
        </p:nvCxnSpPr>
        <p:spPr>
          <a:xfrm>
            <a:off x="3984490" y="3165738"/>
            <a:ext cx="3474253" cy="0"/>
          </a:xfrm>
          <a:prstGeom prst="line">
            <a:avLst/>
          </a:prstGeom>
          <a:ln w="9525">
            <a:solidFill>
              <a:schemeClr val="bg2"/>
            </a:solidFill>
            <a:prstDash val="soli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/>
          <p:cNvGrpSpPr/>
          <p:nvPr/>
        </p:nvGrpSpPr>
        <p:grpSpPr>
          <a:xfrm>
            <a:off x="2123728" y="1707655"/>
            <a:ext cx="1512168" cy="1512168"/>
            <a:chOff x="2118480" y="1316166"/>
            <a:chExt cx="1512168" cy="1512168"/>
          </a:xfrm>
        </p:grpSpPr>
        <p:sp>
          <p:nvSpPr>
            <p:cNvPr id="17" name="椭圆 16"/>
            <p:cNvSpPr/>
            <p:nvPr/>
          </p:nvSpPr>
          <p:spPr>
            <a:xfrm>
              <a:off x="2118480" y="1316166"/>
              <a:ext cx="1512168" cy="1512168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endParaRPr lang="zh-CN" altLang="en-US" sz="1800">
                <a:solidFill>
                  <a:srgbClr val="3992B5"/>
                </a:solidFill>
                <a:latin typeface="Calibri" panose="020F0502020204030204"/>
                <a:ea typeface="宋体" panose="02010600030101010101" pitchFamily="2" charset="-122"/>
              </a:endParaRPr>
            </a:p>
          </p:txBody>
        </p:sp>
        <p:sp>
          <p:nvSpPr>
            <p:cNvPr id="18" name="TextBox 67"/>
            <p:cNvSpPr txBox="1"/>
            <p:nvPr/>
          </p:nvSpPr>
          <p:spPr>
            <a:xfrm>
              <a:off x="2396584" y="1556810"/>
              <a:ext cx="116205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lvl="1">
                <a:defRPr/>
              </a:pPr>
              <a:r>
                <a:rPr lang="en-US" altLang="zh-CN" sz="6000" spc="225" dirty="0">
                  <a:solidFill>
                    <a:srgbClr val="FFFFFF"/>
                  </a:solidFill>
                  <a:latin typeface="Impact" panose="020B0806030902050204" pitchFamily="34" charset="0"/>
                  <a:ea typeface="微软雅黑" panose="020B0503020204020204" pitchFamily="34" charset="-122"/>
                </a:rPr>
                <a:t>03</a:t>
              </a:r>
              <a:endParaRPr lang="zh-CN" altLang="en-US" sz="6000" spc="225" dirty="0">
                <a:solidFill>
                  <a:srgbClr val="FFFFFF"/>
                </a:solidFill>
                <a:latin typeface="Impact" panose="020B0806030902050204" pitchFamily="34" charset="0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" name="Group 11">
            <a:extLst>
              <a:ext uri="{FF2B5EF4-FFF2-40B4-BE49-F238E27FC236}">
                <a16:creationId xmlns:a16="http://schemas.microsoft.com/office/drawing/2014/main" id="{2092618F-3070-4E59-AC5C-7F46C95B8749}"/>
              </a:ext>
            </a:extLst>
          </p:cNvPr>
          <p:cNvGrpSpPr/>
          <p:nvPr/>
        </p:nvGrpSpPr>
        <p:grpSpPr bwMode="auto">
          <a:xfrm>
            <a:off x="3170617" y="1735138"/>
            <a:ext cx="4496435" cy="2019936"/>
            <a:chOff x="3338" y="2085"/>
            <a:chExt cx="7081" cy="3181"/>
          </a:xfrm>
        </p:grpSpPr>
        <p:sp>
          <p:nvSpPr>
            <p:cNvPr id="9" name="文本框 4">
              <a:extLst>
                <a:ext uri="{FF2B5EF4-FFF2-40B4-BE49-F238E27FC236}">
                  <a16:creationId xmlns:a16="http://schemas.microsoft.com/office/drawing/2014/main" id="{498A4E7F-400C-4E0B-A519-FC86E9D9BE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7" y="2085"/>
              <a:ext cx="4012" cy="1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dist" fontAlgn="base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4000" dirty="0">
                <a:solidFill>
                  <a:srgbClr val="008BA3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  <a:sym typeface="方正超粗黑简体" panose="03000509000000000000" pitchFamily="65" charset="-122"/>
              </a:endParaRPr>
            </a:p>
          </p:txBody>
        </p:sp>
        <p:sp>
          <p:nvSpPr>
            <p:cNvPr id="13" name="矩形 11">
              <a:extLst>
                <a:ext uri="{FF2B5EF4-FFF2-40B4-BE49-F238E27FC236}">
                  <a16:creationId xmlns:a16="http://schemas.microsoft.com/office/drawing/2014/main" id="{A72B5FF8-F6E7-482C-9367-008A74F885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8" y="4151"/>
              <a:ext cx="291" cy="111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rgbClr val="808080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buNone/>
              </a:pPr>
              <a:endParaRPr lang="zh-CN" altLang="en-US" sz="4000" dirty="0">
                <a:solidFill>
                  <a:srgbClr val="7F7F7F"/>
                </a:solidFill>
                <a:latin typeface="方正超粗黑简体" panose="03000509000000000000" pitchFamily="65" charset="-122"/>
                <a:ea typeface="方正超粗黑简体" panose="03000509000000000000" pitchFamily="65" charset="-122"/>
                <a:sym typeface="方正超粗黑简体" panose="03000509000000000000" pitchFamily="65" charset="-122"/>
              </a:endParaRPr>
            </a:p>
          </p:txBody>
        </p:sp>
      </p:grpSp>
      <p:pic>
        <p:nvPicPr>
          <p:cNvPr id="25" name="图片 24">
            <a:extLst>
              <a:ext uri="{FF2B5EF4-FFF2-40B4-BE49-F238E27FC236}">
                <a16:creationId xmlns:a16="http://schemas.microsoft.com/office/drawing/2014/main" id="{692831FB-0D79-4F6F-BD3F-E4D6846783D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3387" y="1934265"/>
            <a:ext cx="1071259" cy="115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6695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 p14:presetBounceEnd="3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0000">
                                          <p:cBhvr additive="base">
                                            <p:cTn id="1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0000">
                                          <p:cBhvr additive="base">
                                            <p:cTn id="2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4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7" dur="500"/>
                                            <p:tgtEl>
                                              <p:spTgt spid="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53" presetClass="entr" presetSubtype="16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10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11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12" dur="500"/>
                                            <p:tgtEl>
                                              <p:spTgt spid="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3" presetID="1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" dur="500"/>
                                            <p:tgtEl>
                                              <p:spTgt spid="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-#ppt_w*1.12500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wipe(right)">
                                          <p:cBhvr>
                                            <p:cTn id="16" dur="500"/>
                                            <p:tgtEl>
                                              <p:spTgt spid="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2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6" grpId="0"/>
        </p:bldLst>
      </p:timing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>
            <a:extLst>
              <a:ext uri="{FF2B5EF4-FFF2-40B4-BE49-F238E27FC236}">
                <a16:creationId xmlns:a16="http://schemas.microsoft.com/office/drawing/2014/main" id="{DB2129B2-2D22-44DB-9BF8-996E865BD94E}"/>
              </a:ext>
            </a:extLst>
          </p:cNvPr>
          <p:cNvSpPr/>
          <p:nvPr/>
        </p:nvSpPr>
        <p:spPr>
          <a:xfrm>
            <a:off x="1293847" y="1636937"/>
            <a:ext cx="1488640" cy="14839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 sz="1351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0BEBDD97-AC2F-480D-AF99-B2A40A8C9D20}"/>
              </a:ext>
            </a:extLst>
          </p:cNvPr>
          <p:cNvSpPr/>
          <p:nvPr/>
        </p:nvSpPr>
        <p:spPr>
          <a:xfrm>
            <a:off x="1293847" y="3120852"/>
            <a:ext cx="1488640" cy="890349"/>
          </a:xfrm>
          <a:prstGeom prst="rect">
            <a:avLst/>
          </a:prstGeom>
          <a:solidFill>
            <a:srgbClr val="1A92A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登陆注册</a:t>
            </a:r>
            <a:endParaRPr lang="zh-CN" altLang="en-US" sz="1600" dirty="0">
              <a:solidFill>
                <a:schemeClr val="accent2"/>
              </a:solidFill>
              <a:latin typeface="微软雅黑" pitchFamily="34" charset="-122"/>
              <a:ea typeface="微软雅黑" pitchFamily="34" charset="-122"/>
              <a:cs typeface="华文黑体" pitchFamily="2" charset="-122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0A31922-DC4A-472F-85B0-F36A58C6304A}"/>
              </a:ext>
            </a:extLst>
          </p:cNvPr>
          <p:cNvSpPr/>
          <p:nvPr/>
        </p:nvSpPr>
        <p:spPr>
          <a:xfrm>
            <a:off x="2976011" y="1636937"/>
            <a:ext cx="1488640" cy="14839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 sz="1351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1757FD44-181D-4643-9281-492B8B23C440}"/>
              </a:ext>
            </a:extLst>
          </p:cNvPr>
          <p:cNvSpPr/>
          <p:nvPr/>
        </p:nvSpPr>
        <p:spPr>
          <a:xfrm>
            <a:off x="2976011" y="3120852"/>
            <a:ext cx="1488640" cy="890349"/>
          </a:xfrm>
          <a:prstGeom prst="rect">
            <a:avLst/>
          </a:prstGeom>
          <a:solidFill>
            <a:srgbClr val="21AB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展示地图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CAC84E1-1218-4407-883F-B78C8B2CEEFE}"/>
              </a:ext>
            </a:extLst>
          </p:cNvPr>
          <p:cNvSpPr/>
          <p:nvPr/>
        </p:nvSpPr>
        <p:spPr>
          <a:xfrm>
            <a:off x="4658175" y="1636937"/>
            <a:ext cx="1488640" cy="14839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 sz="1351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D141AB2-1410-4D23-A656-62FBCB7C2214}"/>
              </a:ext>
            </a:extLst>
          </p:cNvPr>
          <p:cNvSpPr/>
          <p:nvPr/>
        </p:nvSpPr>
        <p:spPr>
          <a:xfrm>
            <a:off x="4658175" y="3120852"/>
            <a:ext cx="1488640" cy="890349"/>
          </a:xfrm>
          <a:prstGeom prst="rect">
            <a:avLst/>
          </a:prstGeom>
          <a:solidFill>
            <a:srgbClr val="05BAC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景点介绍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E018D73-0F2F-4015-ADD8-D8D546EC300E}"/>
              </a:ext>
            </a:extLst>
          </p:cNvPr>
          <p:cNvSpPr/>
          <p:nvPr/>
        </p:nvSpPr>
        <p:spPr>
          <a:xfrm>
            <a:off x="6340339" y="1636937"/>
            <a:ext cx="1488640" cy="1483915"/>
          </a:xfrm>
          <a:prstGeom prst="rect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 sz="1351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F488699-DA87-44D3-BCC5-016379BB04EC}"/>
              </a:ext>
            </a:extLst>
          </p:cNvPr>
          <p:cNvSpPr/>
          <p:nvPr/>
        </p:nvSpPr>
        <p:spPr>
          <a:xfrm>
            <a:off x="6340339" y="3120852"/>
            <a:ext cx="1488640" cy="890349"/>
          </a:xfrm>
          <a:prstGeom prst="rect">
            <a:avLst/>
          </a:prstGeom>
          <a:solidFill>
            <a:srgbClr val="FCB81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r>
              <a:rPr lang="zh-CN" altLang="en-US" sz="1600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景点推荐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DEEC302-8020-4991-A374-E442B131E1BC}"/>
              </a:ext>
            </a:extLst>
          </p:cNvPr>
          <p:cNvGrpSpPr/>
          <p:nvPr/>
        </p:nvGrpSpPr>
        <p:grpSpPr>
          <a:xfrm>
            <a:off x="3452595" y="1856165"/>
            <a:ext cx="535475" cy="686136"/>
            <a:chOff x="3095876" y="2479873"/>
            <a:chExt cx="366231" cy="470769"/>
          </a:xfrm>
        </p:grpSpPr>
        <p:sp>
          <p:nvSpPr>
            <p:cNvPr id="14" name="Freeform 108">
              <a:extLst>
                <a:ext uri="{FF2B5EF4-FFF2-40B4-BE49-F238E27FC236}">
                  <a16:creationId xmlns:a16="http://schemas.microsoft.com/office/drawing/2014/main" id="{CA05D49F-CCE8-4F84-A4A5-3C98ED886658}"/>
                </a:ext>
              </a:extLst>
            </p:cNvPr>
            <p:cNvSpPr/>
            <p:nvPr/>
          </p:nvSpPr>
          <p:spPr bwMode="auto">
            <a:xfrm flipH="1">
              <a:off x="3095876" y="2898027"/>
              <a:ext cx="51923" cy="52615"/>
            </a:xfrm>
            <a:custGeom>
              <a:avLst/>
              <a:gdLst>
                <a:gd name="T0" fmla="*/ 0 w 32"/>
                <a:gd name="T1" fmla="*/ 32 h 32"/>
                <a:gd name="T2" fmla="*/ 16 w 32"/>
                <a:gd name="T3" fmla="*/ 32 h 32"/>
                <a:gd name="T4" fmla="*/ 32 w 32"/>
                <a:gd name="T5" fmla="*/ 16 h 32"/>
                <a:gd name="T6" fmla="*/ 32 w 32"/>
                <a:gd name="T7" fmla="*/ 0 h 32"/>
                <a:gd name="T8" fmla="*/ 0 w 32"/>
                <a:gd name="T9" fmla="*/ 0 h 32"/>
                <a:gd name="T10" fmla="*/ 0 w 32"/>
                <a:gd name="T11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2" h="32">
                  <a:moveTo>
                    <a:pt x="0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25" y="32"/>
                    <a:pt x="32" y="25"/>
                    <a:pt x="32" y="1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3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5" name="Freeform 109">
              <a:extLst>
                <a:ext uri="{FF2B5EF4-FFF2-40B4-BE49-F238E27FC236}">
                  <a16:creationId xmlns:a16="http://schemas.microsoft.com/office/drawing/2014/main" id="{38F1F349-1557-4CA4-AA4E-ACFC6BC1AF76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3095876" y="2479873"/>
              <a:ext cx="366231" cy="470769"/>
            </a:xfrm>
            <a:custGeom>
              <a:avLst/>
              <a:gdLst>
                <a:gd name="T0" fmla="*/ 208 w 224"/>
                <a:gd name="T1" fmla="*/ 0 h 288"/>
                <a:gd name="T2" fmla="*/ 16 w 224"/>
                <a:gd name="T3" fmla="*/ 0 h 288"/>
                <a:gd name="T4" fmla="*/ 0 w 224"/>
                <a:gd name="T5" fmla="*/ 16 h 288"/>
                <a:gd name="T6" fmla="*/ 0 w 224"/>
                <a:gd name="T7" fmla="*/ 272 h 288"/>
                <a:gd name="T8" fmla="*/ 16 w 224"/>
                <a:gd name="T9" fmla="*/ 288 h 288"/>
                <a:gd name="T10" fmla="*/ 176 w 224"/>
                <a:gd name="T11" fmla="*/ 288 h 288"/>
                <a:gd name="T12" fmla="*/ 176 w 224"/>
                <a:gd name="T13" fmla="*/ 144 h 288"/>
                <a:gd name="T14" fmla="*/ 224 w 224"/>
                <a:gd name="T15" fmla="*/ 144 h 288"/>
                <a:gd name="T16" fmla="*/ 224 w 224"/>
                <a:gd name="T17" fmla="*/ 16 h 288"/>
                <a:gd name="T18" fmla="*/ 208 w 224"/>
                <a:gd name="T19" fmla="*/ 0 h 288"/>
                <a:gd name="T20" fmla="*/ 168 w 224"/>
                <a:gd name="T21" fmla="*/ 104 h 288"/>
                <a:gd name="T22" fmla="*/ 56 w 224"/>
                <a:gd name="T23" fmla="*/ 104 h 288"/>
                <a:gd name="T24" fmla="*/ 56 w 224"/>
                <a:gd name="T25" fmla="*/ 88 h 288"/>
                <a:gd name="T26" fmla="*/ 168 w 224"/>
                <a:gd name="T27" fmla="*/ 88 h 288"/>
                <a:gd name="T28" fmla="*/ 168 w 224"/>
                <a:gd name="T29" fmla="*/ 104 h 288"/>
                <a:gd name="T30" fmla="*/ 168 w 224"/>
                <a:gd name="T31" fmla="*/ 72 h 288"/>
                <a:gd name="T32" fmla="*/ 56 w 224"/>
                <a:gd name="T33" fmla="*/ 72 h 288"/>
                <a:gd name="T34" fmla="*/ 56 w 224"/>
                <a:gd name="T35" fmla="*/ 56 h 288"/>
                <a:gd name="T36" fmla="*/ 168 w 224"/>
                <a:gd name="T37" fmla="*/ 56 h 288"/>
                <a:gd name="T38" fmla="*/ 168 w 224"/>
                <a:gd name="T39" fmla="*/ 72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24" h="288">
                  <a:moveTo>
                    <a:pt x="208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272"/>
                    <a:pt x="0" y="272"/>
                    <a:pt x="0" y="272"/>
                  </a:cubicBezTo>
                  <a:cubicBezTo>
                    <a:pt x="0" y="281"/>
                    <a:pt x="7" y="288"/>
                    <a:pt x="16" y="288"/>
                  </a:cubicBezTo>
                  <a:cubicBezTo>
                    <a:pt x="176" y="288"/>
                    <a:pt x="176" y="288"/>
                    <a:pt x="176" y="288"/>
                  </a:cubicBezTo>
                  <a:cubicBezTo>
                    <a:pt x="176" y="144"/>
                    <a:pt x="176" y="144"/>
                    <a:pt x="176" y="144"/>
                  </a:cubicBezTo>
                  <a:cubicBezTo>
                    <a:pt x="224" y="144"/>
                    <a:pt x="224" y="144"/>
                    <a:pt x="224" y="144"/>
                  </a:cubicBezTo>
                  <a:cubicBezTo>
                    <a:pt x="224" y="16"/>
                    <a:pt x="224" y="16"/>
                    <a:pt x="224" y="16"/>
                  </a:cubicBezTo>
                  <a:cubicBezTo>
                    <a:pt x="224" y="7"/>
                    <a:pt x="217" y="0"/>
                    <a:pt x="208" y="0"/>
                  </a:cubicBezTo>
                  <a:close/>
                  <a:moveTo>
                    <a:pt x="168" y="104"/>
                  </a:moveTo>
                  <a:cubicBezTo>
                    <a:pt x="56" y="104"/>
                    <a:pt x="56" y="104"/>
                    <a:pt x="56" y="104"/>
                  </a:cubicBezTo>
                  <a:cubicBezTo>
                    <a:pt x="56" y="88"/>
                    <a:pt x="56" y="88"/>
                    <a:pt x="56" y="88"/>
                  </a:cubicBezTo>
                  <a:cubicBezTo>
                    <a:pt x="168" y="88"/>
                    <a:pt x="168" y="88"/>
                    <a:pt x="168" y="88"/>
                  </a:cubicBezTo>
                  <a:lnTo>
                    <a:pt x="168" y="104"/>
                  </a:lnTo>
                  <a:close/>
                  <a:moveTo>
                    <a:pt x="168" y="72"/>
                  </a:moveTo>
                  <a:cubicBezTo>
                    <a:pt x="56" y="72"/>
                    <a:pt x="56" y="72"/>
                    <a:pt x="56" y="72"/>
                  </a:cubicBezTo>
                  <a:cubicBezTo>
                    <a:pt x="56" y="56"/>
                    <a:pt x="56" y="56"/>
                    <a:pt x="56" y="56"/>
                  </a:cubicBezTo>
                  <a:cubicBezTo>
                    <a:pt x="168" y="56"/>
                    <a:pt x="168" y="56"/>
                    <a:pt x="168" y="56"/>
                  </a:cubicBezTo>
                  <a:lnTo>
                    <a:pt x="168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6" name="Rectangle 110">
              <a:extLst>
                <a:ext uri="{FF2B5EF4-FFF2-40B4-BE49-F238E27FC236}">
                  <a16:creationId xmlns:a16="http://schemas.microsoft.com/office/drawing/2014/main" id="{24FD6B8C-91AF-4DD8-96ED-9E075E08E15E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095876" y="2741565"/>
              <a:ext cx="51923" cy="5192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17" name="Rectangle 111">
              <a:extLst>
                <a:ext uri="{FF2B5EF4-FFF2-40B4-BE49-F238E27FC236}">
                  <a16:creationId xmlns:a16="http://schemas.microsoft.com/office/drawing/2014/main" id="{0E3C9461-6232-4AF2-89E8-05E55B1BD161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095876" y="2819796"/>
              <a:ext cx="51923" cy="5261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7CBCE8B0-E189-458C-B8D3-40F3D4B79A79}"/>
              </a:ext>
            </a:extLst>
          </p:cNvPr>
          <p:cNvGrpSpPr/>
          <p:nvPr/>
        </p:nvGrpSpPr>
        <p:grpSpPr>
          <a:xfrm>
            <a:off x="5172411" y="1824268"/>
            <a:ext cx="460172" cy="667613"/>
            <a:chOff x="5690315" y="3674507"/>
            <a:chExt cx="314729" cy="458061"/>
          </a:xfrm>
        </p:grpSpPr>
        <p:sp>
          <p:nvSpPr>
            <p:cNvPr id="20" name="Freeform 36">
              <a:extLst>
                <a:ext uri="{FF2B5EF4-FFF2-40B4-BE49-F238E27FC236}">
                  <a16:creationId xmlns:a16="http://schemas.microsoft.com/office/drawing/2014/main" id="{13585A0F-E8BA-4346-9F35-B05669F70AAA}"/>
                </a:ext>
              </a:extLst>
            </p:cNvPr>
            <p:cNvSpPr/>
            <p:nvPr/>
          </p:nvSpPr>
          <p:spPr bwMode="auto">
            <a:xfrm flipH="1">
              <a:off x="5782528" y="4054387"/>
              <a:ext cx="130302" cy="78181"/>
            </a:xfrm>
            <a:custGeom>
              <a:avLst/>
              <a:gdLst>
                <a:gd name="T0" fmla="*/ 73 w 80"/>
                <a:gd name="T1" fmla="*/ 2 h 48"/>
                <a:gd name="T2" fmla="*/ 44 w 80"/>
                <a:gd name="T3" fmla="*/ 8 h 48"/>
                <a:gd name="T4" fmla="*/ 40 w 80"/>
                <a:gd name="T5" fmla="*/ 8 h 48"/>
                <a:gd name="T6" fmla="*/ 36 w 80"/>
                <a:gd name="T7" fmla="*/ 8 h 48"/>
                <a:gd name="T8" fmla="*/ 7 w 80"/>
                <a:gd name="T9" fmla="*/ 2 h 48"/>
                <a:gd name="T10" fmla="*/ 0 w 80"/>
                <a:gd name="T11" fmla="*/ 0 h 48"/>
                <a:gd name="T12" fmla="*/ 0 w 80"/>
                <a:gd name="T13" fmla="*/ 0 h 48"/>
                <a:gd name="T14" fmla="*/ 40 w 80"/>
                <a:gd name="T15" fmla="*/ 48 h 48"/>
                <a:gd name="T16" fmla="*/ 80 w 80"/>
                <a:gd name="T17" fmla="*/ 0 h 48"/>
                <a:gd name="T18" fmla="*/ 80 w 80"/>
                <a:gd name="T19" fmla="*/ 0 h 48"/>
                <a:gd name="T20" fmla="*/ 73 w 80"/>
                <a:gd name="T21" fmla="*/ 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48">
                  <a:moveTo>
                    <a:pt x="73" y="2"/>
                  </a:moveTo>
                  <a:cubicBezTo>
                    <a:pt x="65" y="5"/>
                    <a:pt x="55" y="7"/>
                    <a:pt x="44" y="8"/>
                  </a:cubicBezTo>
                  <a:cubicBezTo>
                    <a:pt x="42" y="8"/>
                    <a:pt x="41" y="8"/>
                    <a:pt x="40" y="8"/>
                  </a:cubicBezTo>
                  <a:cubicBezTo>
                    <a:pt x="39" y="8"/>
                    <a:pt x="38" y="8"/>
                    <a:pt x="36" y="8"/>
                  </a:cubicBezTo>
                  <a:cubicBezTo>
                    <a:pt x="25" y="7"/>
                    <a:pt x="15" y="5"/>
                    <a:pt x="7" y="2"/>
                  </a:cubicBezTo>
                  <a:cubicBezTo>
                    <a:pt x="3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7"/>
                    <a:pt x="13" y="48"/>
                    <a:pt x="40" y="48"/>
                  </a:cubicBezTo>
                  <a:cubicBezTo>
                    <a:pt x="67" y="48"/>
                    <a:pt x="80" y="27"/>
                    <a:pt x="80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77" y="1"/>
                    <a:pt x="73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21" name="Freeform 37">
              <a:extLst>
                <a:ext uri="{FF2B5EF4-FFF2-40B4-BE49-F238E27FC236}">
                  <a16:creationId xmlns:a16="http://schemas.microsoft.com/office/drawing/2014/main" id="{67063591-79BA-4CCC-9A2C-B5A3B478D868}"/>
                </a:ext>
              </a:extLst>
            </p:cNvPr>
            <p:cNvSpPr>
              <a:spLocks noEditPoints="1"/>
            </p:cNvSpPr>
            <p:nvPr/>
          </p:nvSpPr>
          <p:spPr bwMode="auto">
            <a:xfrm flipH="1">
              <a:off x="5690315" y="3674507"/>
              <a:ext cx="314729" cy="366849"/>
            </a:xfrm>
            <a:custGeom>
              <a:avLst/>
              <a:gdLst>
                <a:gd name="T0" fmla="*/ 96 w 192"/>
                <a:gd name="T1" fmla="*/ 0 h 224"/>
                <a:gd name="T2" fmla="*/ 0 w 192"/>
                <a:gd name="T3" fmla="*/ 96 h 224"/>
                <a:gd name="T4" fmla="*/ 48 w 192"/>
                <a:gd name="T5" fmla="*/ 200 h 224"/>
                <a:gd name="T6" fmla="*/ 67 w 192"/>
                <a:gd name="T7" fmla="*/ 219 h 224"/>
                <a:gd name="T8" fmla="*/ 90 w 192"/>
                <a:gd name="T9" fmla="*/ 224 h 224"/>
                <a:gd name="T10" fmla="*/ 96 w 192"/>
                <a:gd name="T11" fmla="*/ 224 h 224"/>
                <a:gd name="T12" fmla="*/ 125 w 192"/>
                <a:gd name="T13" fmla="*/ 218 h 224"/>
                <a:gd name="T14" fmla="*/ 144 w 192"/>
                <a:gd name="T15" fmla="*/ 200 h 224"/>
                <a:gd name="T16" fmla="*/ 192 w 192"/>
                <a:gd name="T17" fmla="*/ 96 h 224"/>
                <a:gd name="T18" fmla="*/ 96 w 192"/>
                <a:gd name="T19" fmla="*/ 0 h 224"/>
                <a:gd name="T20" fmla="*/ 113 w 192"/>
                <a:gd name="T21" fmla="*/ 40 h 224"/>
                <a:gd name="T22" fmla="*/ 31 w 192"/>
                <a:gd name="T23" fmla="*/ 121 h 224"/>
                <a:gd name="T24" fmla="*/ 31 w 192"/>
                <a:gd name="T25" fmla="*/ 128 h 224"/>
                <a:gd name="T26" fmla="*/ 24 w 192"/>
                <a:gd name="T27" fmla="*/ 98 h 224"/>
                <a:gd name="T28" fmla="*/ 99 w 192"/>
                <a:gd name="T29" fmla="*/ 24 h 224"/>
                <a:gd name="T30" fmla="*/ 160 w 192"/>
                <a:gd name="T31" fmla="*/ 54 h 224"/>
                <a:gd name="T32" fmla="*/ 113 w 192"/>
                <a:gd name="T33" fmla="*/ 40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92" h="224">
                  <a:moveTo>
                    <a:pt x="96" y="0"/>
                  </a:moveTo>
                  <a:cubicBezTo>
                    <a:pt x="43" y="0"/>
                    <a:pt x="0" y="43"/>
                    <a:pt x="0" y="96"/>
                  </a:cubicBezTo>
                  <a:cubicBezTo>
                    <a:pt x="0" y="144"/>
                    <a:pt x="48" y="184"/>
                    <a:pt x="48" y="200"/>
                  </a:cubicBezTo>
                  <a:cubicBezTo>
                    <a:pt x="48" y="205"/>
                    <a:pt x="54" y="213"/>
                    <a:pt x="67" y="219"/>
                  </a:cubicBezTo>
                  <a:cubicBezTo>
                    <a:pt x="73" y="220"/>
                    <a:pt x="82" y="223"/>
                    <a:pt x="90" y="224"/>
                  </a:cubicBezTo>
                  <a:cubicBezTo>
                    <a:pt x="92" y="224"/>
                    <a:pt x="94" y="224"/>
                    <a:pt x="96" y="224"/>
                  </a:cubicBezTo>
                  <a:cubicBezTo>
                    <a:pt x="103" y="224"/>
                    <a:pt x="113" y="222"/>
                    <a:pt x="125" y="218"/>
                  </a:cubicBezTo>
                  <a:cubicBezTo>
                    <a:pt x="138" y="213"/>
                    <a:pt x="144" y="205"/>
                    <a:pt x="144" y="200"/>
                  </a:cubicBezTo>
                  <a:cubicBezTo>
                    <a:pt x="144" y="184"/>
                    <a:pt x="192" y="144"/>
                    <a:pt x="192" y="96"/>
                  </a:cubicBezTo>
                  <a:cubicBezTo>
                    <a:pt x="192" y="43"/>
                    <a:pt x="149" y="0"/>
                    <a:pt x="96" y="0"/>
                  </a:cubicBezTo>
                  <a:close/>
                  <a:moveTo>
                    <a:pt x="113" y="40"/>
                  </a:moveTo>
                  <a:cubicBezTo>
                    <a:pt x="68" y="40"/>
                    <a:pt x="31" y="76"/>
                    <a:pt x="31" y="121"/>
                  </a:cubicBezTo>
                  <a:cubicBezTo>
                    <a:pt x="31" y="123"/>
                    <a:pt x="31" y="126"/>
                    <a:pt x="31" y="128"/>
                  </a:cubicBezTo>
                  <a:cubicBezTo>
                    <a:pt x="27" y="119"/>
                    <a:pt x="24" y="109"/>
                    <a:pt x="24" y="98"/>
                  </a:cubicBezTo>
                  <a:cubicBezTo>
                    <a:pt x="24" y="57"/>
                    <a:pt x="58" y="24"/>
                    <a:pt x="99" y="24"/>
                  </a:cubicBezTo>
                  <a:cubicBezTo>
                    <a:pt x="124" y="24"/>
                    <a:pt x="146" y="36"/>
                    <a:pt x="160" y="54"/>
                  </a:cubicBezTo>
                  <a:cubicBezTo>
                    <a:pt x="147" y="45"/>
                    <a:pt x="131" y="40"/>
                    <a:pt x="113" y="4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22" name="Freeform 9">
            <a:extLst>
              <a:ext uri="{FF2B5EF4-FFF2-40B4-BE49-F238E27FC236}">
                <a16:creationId xmlns:a16="http://schemas.microsoft.com/office/drawing/2014/main" id="{4621D41F-FD15-49F4-BB09-84B5A857B2A8}"/>
              </a:ext>
            </a:extLst>
          </p:cNvPr>
          <p:cNvSpPr/>
          <p:nvPr/>
        </p:nvSpPr>
        <p:spPr bwMode="auto">
          <a:xfrm flipH="1">
            <a:off x="6702167" y="1919225"/>
            <a:ext cx="764993" cy="477703"/>
          </a:xfrm>
          <a:custGeom>
            <a:avLst/>
            <a:gdLst>
              <a:gd name="T0" fmla="*/ 262 w 320"/>
              <a:gd name="T1" fmla="*/ 70 h 200"/>
              <a:gd name="T2" fmla="*/ 163 w 320"/>
              <a:gd name="T3" fmla="*/ 0 h 200"/>
              <a:gd name="T4" fmla="*/ 63 w 320"/>
              <a:gd name="T5" fmla="*/ 94 h 200"/>
              <a:gd name="T6" fmla="*/ 54 w 320"/>
              <a:gd name="T7" fmla="*/ 93 h 200"/>
              <a:gd name="T8" fmla="*/ 0 w 320"/>
              <a:gd name="T9" fmla="*/ 146 h 200"/>
              <a:gd name="T10" fmla="*/ 43 w 320"/>
              <a:gd name="T11" fmla="*/ 200 h 200"/>
              <a:gd name="T12" fmla="*/ 251 w 320"/>
              <a:gd name="T13" fmla="*/ 200 h 200"/>
              <a:gd name="T14" fmla="*/ 320 w 320"/>
              <a:gd name="T15" fmla="*/ 134 h 200"/>
              <a:gd name="T16" fmla="*/ 262 w 320"/>
              <a:gd name="T17" fmla="*/ 70 h 2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0" h="200">
                <a:moveTo>
                  <a:pt x="262" y="70"/>
                </a:moveTo>
                <a:cubicBezTo>
                  <a:pt x="249" y="29"/>
                  <a:pt x="209" y="0"/>
                  <a:pt x="163" y="0"/>
                </a:cubicBezTo>
                <a:cubicBezTo>
                  <a:pt x="108" y="0"/>
                  <a:pt x="66" y="41"/>
                  <a:pt x="63" y="94"/>
                </a:cubicBezTo>
                <a:cubicBezTo>
                  <a:pt x="60" y="94"/>
                  <a:pt x="57" y="93"/>
                  <a:pt x="54" y="93"/>
                </a:cubicBezTo>
                <a:cubicBezTo>
                  <a:pt x="24" y="93"/>
                  <a:pt x="0" y="117"/>
                  <a:pt x="0" y="146"/>
                </a:cubicBezTo>
                <a:cubicBezTo>
                  <a:pt x="0" y="171"/>
                  <a:pt x="19" y="195"/>
                  <a:pt x="43" y="200"/>
                </a:cubicBezTo>
                <a:cubicBezTo>
                  <a:pt x="251" y="200"/>
                  <a:pt x="251" y="200"/>
                  <a:pt x="251" y="200"/>
                </a:cubicBezTo>
                <a:cubicBezTo>
                  <a:pt x="287" y="200"/>
                  <a:pt x="320" y="170"/>
                  <a:pt x="320" y="134"/>
                </a:cubicBezTo>
                <a:cubicBezTo>
                  <a:pt x="320" y="101"/>
                  <a:pt x="295" y="74"/>
                  <a:pt x="262" y="7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75520" tIns="37760" rIns="75520" bIns="3776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754996">
              <a:defRPr/>
            </a:pPr>
            <a:endParaRPr lang="zh-CN" altLang="en-US" sz="1500">
              <a:solidFill>
                <a:sysClr val="windowText" lastClr="000000"/>
              </a:solidFill>
              <a:latin typeface="Calibri"/>
              <a:ea typeface="宋体"/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E436213E-9983-420E-A5AD-7BD81D3AB6AA}"/>
              </a:ext>
            </a:extLst>
          </p:cNvPr>
          <p:cNvGrpSpPr/>
          <p:nvPr/>
        </p:nvGrpSpPr>
        <p:grpSpPr>
          <a:xfrm>
            <a:off x="1948855" y="2705355"/>
            <a:ext cx="5256447" cy="168477"/>
            <a:chOff x="1918742" y="3212976"/>
            <a:chExt cx="6318702" cy="216024"/>
          </a:xfrm>
        </p:grpSpPr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428F91A2-0167-4BE5-B85E-2FBCAA7170FE}"/>
                </a:ext>
              </a:extLst>
            </p:cNvPr>
            <p:cNvSpPr/>
            <p:nvPr/>
          </p:nvSpPr>
          <p:spPr>
            <a:xfrm>
              <a:off x="1918742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sp>
          <p:nvSpPr>
            <p:cNvPr id="32" name="椭圆 31">
              <a:extLst>
                <a:ext uri="{FF2B5EF4-FFF2-40B4-BE49-F238E27FC236}">
                  <a16:creationId xmlns:a16="http://schemas.microsoft.com/office/drawing/2014/main" id="{D6A952DF-65D0-4D92-A068-0F34CA9F881B}"/>
                </a:ext>
              </a:extLst>
            </p:cNvPr>
            <p:cNvSpPr/>
            <p:nvPr/>
          </p:nvSpPr>
          <p:spPr>
            <a:xfrm>
              <a:off x="3913428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A716497F-4518-48E1-9D80-AD66C801F7C7}"/>
                </a:ext>
              </a:extLst>
            </p:cNvPr>
            <p:cNvSpPr/>
            <p:nvPr/>
          </p:nvSpPr>
          <p:spPr>
            <a:xfrm>
              <a:off x="5987194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sp>
          <p:nvSpPr>
            <p:cNvPr id="34" name="椭圆 33">
              <a:extLst>
                <a:ext uri="{FF2B5EF4-FFF2-40B4-BE49-F238E27FC236}">
                  <a16:creationId xmlns:a16="http://schemas.microsoft.com/office/drawing/2014/main" id="{B08F5903-4B02-4C90-949C-EC929BD275CE}"/>
                </a:ext>
              </a:extLst>
            </p:cNvPr>
            <p:cNvSpPr/>
            <p:nvPr/>
          </p:nvSpPr>
          <p:spPr>
            <a:xfrm>
              <a:off x="8021420" y="3212976"/>
              <a:ext cx="216024" cy="21602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/>
            </a:p>
          </p:txBody>
        </p:sp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F1E66F32-40E7-4B80-AD69-8CA35561C7EC}"/>
                </a:ext>
              </a:extLst>
            </p:cNvPr>
            <p:cNvSpPr/>
            <p:nvPr/>
          </p:nvSpPr>
          <p:spPr>
            <a:xfrm>
              <a:off x="1959948" y="3298128"/>
              <a:ext cx="6122865" cy="586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351" dirty="0"/>
            </a:p>
          </p:txBody>
        </p:sp>
      </p:grpSp>
      <p:sp>
        <p:nvSpPr>
          <p:cNvPr id="37" name="等腰三角形 36">
            <a:extLst>
              <a:ext uri="{FF2B5EF4-FFF2-40B4-BE49-F238E27FC236}">
                <a16:creationId xmlns:a16="http://schemas.microsoft.com/office/drawing/2014/main" id="{6A676B47-4B9E-4A8A-8B4A-370978DCDBBA}"/>
              </a:ext>
            </a:extLst>
          </p:cNvPr>
          <p:cNvSpPr/>
          <p:nvPr/>
        </p:nvSpPr>
        <p:spPr>
          <a:xfrm flipV="1">
            <a:off x="1934559" y="4011202"/>
            <a:ext cx="207219" cy="178071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 sz="1351"/>
          </a:p>
        </p:txBody>
      </p:sp>
      <p:sp>
        <p:nvSpPr>
          <p:cNvPr id="38" name="等腰三角形 37">
            <a:extLst>
              <a:ext uri="{FF2B5EF4-FFF2-40B4-BE49-F238E27FC236}">
                <a16:creationId xmlns:a16="http://schemas.microsoft.com/office/drawing/2014/main" id="{A99CDB15-8358-4B93-82B2-D5D0CA98C6CC}"/>
              </a:ext>
            </a:extLst>
          </p:cNvPr>
          <p:cNvSpPr/>
          <p:nvPr/>
        </p:nvSpPr>
        <p:spPr>
          <a:xfrm flipV="1">
            <a:off x="3616723" y="4011202"/>
            <a:ext cx="207219" cy="178071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 sz="1351"/>
          </a:p>
        </p:txBody>
      </p:sp>
      <p:sp>
        <p:nvSpPr>
          <p:cNvPr id="39" name="等腰三角形 38">
            <a:extLst>
              <a:ext uri="{FF2B5EF4-FFF2-40B4-BE49-F238E27FC236}">
                <a16:creationId xmlns:a16="http://schemas.microsoft.com/office/drawing/2014/main" id="{A489B425-8C5F-45EC-850F-E07521CA3D4B}"/>
              </a:ext>
            </a:extLst>
          </p:cNvPr>
          <p:cNvSpPr/>
          <p:nvPr/>
        </p:nvSpPr>
        <p:spPr>
          <a:xfrm flipV="1">
            <a:off x="5298887" y="4011202"/>
            <a:ext cx="207219" cy="178071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 sz="1351"/>
          </a:p>
        </p:txBody>
      </p:sp>
      <p:sp>
        <p:nvSpPr>
          <p:cNvPr id="40" name="等腰三角形 39">
            <a:extLst>
              <a:ext uri="{FF2B5EF4-FFF2-40B4-BE49-F238E27FC236}">
                <a16:creationId xmlns:a16="http://schemas.microsoft.com/office/drawing/2014/main" id="{8484BBD9-70B7-4122-9DEB-1F560D1F4688}"/>
              </a:ext>
            </a:extLst>
          </p:cNvPr>
          <p:cNvSpPr/>
          <p:nvPr/>
        </p:nvSpPr>
        <p:spPr>
          <a:xfrm flipV="1">
            <a:off x="6981051" y="4011202"/>
            <a:ext cx="207219" cy="178071"/>
          </a:xfrm>
          <a:prstGeom prst="triangle">
            <a:avLst/>
          </a:prstGeom>
          <a:solidFill>
            <a:srgbClr val="3333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5520" tIns="37760" rIns="75520" bIns="37760" rtlCol="0" anchor="ctr"/>
          <a:lstStyle/>
          <a:p>
            <a:pPr algn="ctr"/>
            <a:endParaRPr lang="zh-CN" altLang="en-US" sz="1351"/>
          </a:p>
        </p:txBody>
      </p:sp>
      <p:sp>
        <p:nvSpPr>
          <p:cNvPr id="42" name="TextBox 64">
            <a:extLst>
              <a:ext uri="{FF2B5EF4-FFF2-40B4-BE49-F238E27FC236}">
                <a16:creationId xmlns:a16="http://schemas.microsoft.com/office/drawing/2014/main" id="{12EC28A4-A3A0-4033-8F5D-252C22961928}"/>
              </a:ext>
            </a:extLst>
          </p:cNvPr>
          <p:cNvSpPr txBox="1"/>
          <p:nvPr/>
        </p:nvSpPr>
        <p:spPr>
          <a:xfrm>
            <a:off x="968504" y="4288960"/>
            <a:ext cx="1960702" cy="492012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en-US" altLang="zh-CN" sz="1351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Qt Creator</a:t>
            </a:r>
          </a:p>
          <a:p>
            <a:pPr algn="ctr"/>
            <a:r>
              <a:rPr lang="zh-CN" altLang="en-US" sz="1351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正则表达式、</a:t>
            </a:r>
            <a:r>
              <a:rPr lang="en-US" altLang="zh-CN" sz="1351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MD5</a:t>
            </a:r>
            <a:r>
              <a:rPr lang="zh-CN" altLang="en-US" sz="1351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加密</a:t>
            </a:r>
            <a:endParaRPr lang="en-US" altLang="zh-CN" sz="1351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3" name="TextBox 65">
            <a:extLst>
              <a:ext uri="{FF2B5EF4-FFF2-40B4-BE49-F238E27FC236}">
                <a16:creationId xmlns:a16="http://schemas.microsoft.com/office/drawing/2014/main" id="{5E4E76A7-1CFF-45F8-A788-325C72C900C0}"/>
              </a:ext>
            </a:extLst>
          </p:cNvPr>
          <p:cNvSpPr txBox="1"/>
          <p:nvPr/>
        </p:nvSpPr>
        <p:spPr>
          <a:xfrm>
            <a:off x="3157784" y="4288959"/>
            <a:ext cx="1194467" cy="492012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en-US" altLang="zh-CN" sz="1351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Qt Designer</a:t>
            </a:r>
          </a:p>
          <a:p>
            <a:pPr algn="ctr"/>
            <a:r>
              <a:rPr lang="zh-CN" altLang="en-US" sz="1351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拖动、缩放</a:t>
            </a:r>
          </a:p>
        </p:txBody>
      </p:sp>
      <p:sp>
        <p:nvSpPr>
          <p:cNvPr id="44" name="TextBox 66">
            <a:extLst>
              <a:ext uri="{FF2B5EF4-FFF2-40B4-BE49-F238E27FC236}">
                <a16:creationId xmlns:a16="http://schemas.microsoft.com/office/drawing/2014/main" id="{62290F7F-BDE4-4207-BA33-4B4125FF4B01}"/>
              </a:ext>
            </a:extLst>
          </p:cNvPr>
          <p:cNvSpPr txBox="1"/>
          <p:nvPr/>
        </p:nvSpPr>
        <p:spPr>
          <a:xfrm>
            <a:off x="4523940" y="4300323"/>
            <a:ext cx="1757121" cy="284135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en-US" altLang="zh-CN" sz="1351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Map</a:t>
            </a:r>
            <a:r>
              <a:rPr lang="zh-CN" altLang="en-US" sz="1351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容器、文件读取</a:t>
            </a:r>
          </a:p>
        </p:txBody>
      </p:sp>
      <p:sp>
        <p:nvSpPr>
          <p:cNvPr id="45" name="TextBox 67">
            <a:extLst>
              <a:ext uri="{FF2B5EF4-FFF2-40B4-BE49-F238E27FC236}">
                <a16:creationId xmlns:a16="http://schemas.microsoft.com/office/drawing/2014/main" id="{16BEE8B9-072B-4057-B591-D11C5B0DFA49}"/>
              </a:ext>
            </a:extLst>
          </p:cNvPr>
          <p:cNvSpPr txBox="1"/>
          <p:nvPr/>
        </p:nvSpPr>
        <p:spPr>
          <a:xfrm>
            <a:off x="6802421" y="4300323"/>
            <a:ext cx="564487" cy="284135"/>
          </a:xfrm>
          <a:prstGeom prst="rect">
            <a:avLst/>
          </a:prstGeom>
          <a:noFill/>
        </p:spPr>
        <p:txBody>
          <a:bodyPr wrap="none" lIns="75520" tIns="37760" rIns="75520" bIns="37760" rtlCol="0">
            <a:spAutoFit/>
          </a:bodyPr>
          <a:lstStyle/>
          <a:p>
            <a:pPr algn="ctr"/>
            <a:r>
              <a:rPr lang="en-US" altLang="zh-CN" sz="1351" b="1" dirty="0">
                <a:solidFill>
                  <a:srgbClr val="333333"/>
                </a:solidFill>
                <a:latin typeface="微软雅黑" pitchFamily="34" charset="-122"/>
                <a:ea typeface="微软雅黑" pitchFamily="34" charset="-122"/>
              </a:rPr>
              <a:t>KMP</a:t>
            </a:r>
            <a:endParaRPr lang="zh-CN" altLang="en-US" sz="1351" b="1" dirty="0">
              <a:solidFill>
                <a:srgbClr val="333333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8" name="矩形 3">
            <a:extLst>
              <a:ext uri="{FF2B5EF4-FFF2-40B4-BE49-F238E27FC236}">
                <a16:creationId xmlns:a16="http://schemas.microsoft.com/office/drawing/2014/main" id="{2A64CBC5-C889-47C5-852B-33B7FC4492F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55015" y="44028"/>
            <a:ext cx="1691471" cy="5439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31" tIns="45716" rIns="91431" bIns="45716">
            <a:spAutoFit/>
          </a:bodyPr>
          <a:lstStyle>
            <a:lvl1pPr>
              <a:spcBef>
                <a:spcPct val="20000"/>
              </a:spcBef>
              <a:buFont typeface="Arial" charset="0"/>
              <a:buChar char="•"/>
              <a:defRPr sz="32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1pPr>
            <a:lvl2pPr marL="742950" indent="-285750">
              <a:spcBef>
                <a:spcPct val="20000"/>
              </a:spcBef>
              <a:buFont typeface="Arial" charset="0"/>
              <a:buChar char="–"/>
              <a:defRPr sz="28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2pPr>
            <a:lvl3pPr marL="1143000" indent="-228600">
              <a:spcBef>
                <a:spcPct val="20000"/>
              </a:spcBef>
              <a:buFont typeface="Arial" charset="0"/>
              <a:buChar char="•"/>
              <a:defRPr sz="24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3pPr>
            <a:lvl4pPr marL="1600200" indent="-228600">
              <a:spcBef>
                <a:spcPct val="20000"/>
              </a:spcBef>
              <a:buFont typeface="Arial" charset="0"/>
              <a:buChar char="–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4pPr>
            <a:lvl5pPr marL="2057400" indent="-228600">
              <a:spcBef>
                <a:spcPct val="20000"/>
              </a:spcBef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>
                <a:solidFill>
                  <a:schemeClr val="tx1"/>
                </a:solidFill>
                <a:latin typeface="微软雅黑" pitchFamily="34" charset="-122"/>
                <a:ea typeface="微软雅黑" pitchFamily="34" charset="-122"/>
                <a:sym typeface="Calibri" pitchFamily="34" charset="0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zh-CN" altLang="en-US" sz="2935" b="1" dirty="0">
                <a:solidFill>
                  <a:schemeClr val="accent2"/>
                </a:solidFill>
                <a:latin typeface="Arial" pitchFamily="34" charset="0"/>
                <a:cs typeface="Arial" pitchFamily="34" charset="0"/>
              </a:rPr>
              <a:t>设计思想</a:t>
            </a:r>
          </a:p>
        </p:txBody>
      </p:sp>
      <p:grpSp>
        <p:nvGrpSpPr>
          <p:cNvPr id="49" name="组合 48">
            <a:extLst>
              <a:ext uri="{FF2B5EF4-FFF2-40B4-BE49-F238E27FC236}">
                <a16:creationId xmlns:a16="http://schemas.microsoft.com/office/drawing/2014/main" id="{161B53D6-C4F0-4037-8F2A-4199057C5058}"/>
              </a:ext>
            </a:extLst>
          </p:cNvPr>
          <p:cNvGrpSpPr/>
          <p:nvPr/>
        </p:nvGrpSpPr>
        <p:grpSpPr>
          <a:xfrm>
            <a:off x="3131218" y="121534"/>
            <a:ext cx="263341" cy="395013"/>
            <a:chOff x="5284519" y="1508166"/>
            <a:chExt cx="213756" cy="427512"/>
          </a:xfrm>
        </p:grpSpPr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A23CDE4F-B006-45CB-A232-C62BE43B743C}"/>
                </a:ext>
              </a:extLst>
            </p:cNvPr>
            <p:cNvCxnSpPr/>
            <p:nvPr/>
          </p:nvCxnSpPr>
          <p:spPr>
            <a:xfrm>
              <a:off x="5284519" y="1508166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18A85026-23DB-4488-BB05-D1BB2D94A83E}"/>
                </a:ext>
              </a:extLst>
            </p:cNvPr>
            <p:cNvCxnSpPr/>
            <p:nvPr/>
          </p:nvCxnSpPr>
          <p:spPr>
            <a:xfrm flipH="1">
              <a:off x="5284519" y="1721922"/>
              <a:ext cx="213756" cy="213756"/>
            </a:xfrm>
            <a:prstGeom prst="line">
              <a:avLst/>
            </a:prstGeom>
            <a:ln>
              <a:headEnd type="oval" w="med" len="med"/>
              <a:tailEnd type="oval" w="lg" len="lg"/>
            </a:ln>
          </p:spPr>
          <p:style>
            <a:lnRef idx="3">
              <a:schemeClr val="accent2"/>
            </a:lnRef>
            <a:fillRef idx="0">
              <a:schemeClr val="accent2"/>
            </a:fillRef>
            <a:effectRef idx="2">
              <a:schemeClr val="accent2"/>
            </a:effectRef>
            <a:fontRef idx="minor">
              <a:schemeClr val="tx1"/>
            </a:fontRef>
          </p:style>
        </p:cxnSp>
      </p:grp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BDC69CD4-4248-41DD-BD1E-03BD5CF5C175}"/>
              </a:ext>
            </a:extLst>
          </p:cNvPr>
          <p:cNvGrpSpPr/>
          <p:nvPr/>
        </p:nvGrpSpPr>
        <p:grpSpPr>
          <a:xfrm>
            <a:off x="1685325" y="1863572"/>
            <a:ext cx="652151" cy="610641"/>
            <a:chOff x="1784487" y="2486066"/>
            <a:chExt cx="446032" cy="418971"/>
          </a:xfrm>
        </p:grpSpPr>
        <p:sp>
          <p:nvSpPr>
            <p:cNvPr id="53" name="Freeform 68">
              <a:extLst>
                <a:ext uri="{FF2B5EF4-FFF2-40B4-BE49-F238E27FC236}">
                  <a16:creationId xmlns:a16="http://schemas.microsoft.com/office/drawing/2014/main" id="{79C93C2A-9FF3-4CAF-A41F-0ADB33ADFC93}"/>
                </a:ext>
              </a:extLst>
            </p:cNvPr>
            <p:cNvSpPr/>
            <p:nvPr/>
          </p:nvSpPr>
          <p:spPr bwMode="auto">
            <a:xfrm flipH="1">
              <a:off x="1784487" y="2669491"/>
              <a:ext cx="66153" cy="235546"/>
            </a:xfrm>
            <a:custGeom>
              <a:avLst/>
              <a:gdLst>
                <a:gd name="T0" fmla="*/ 24 w 40"/>
                <a:gd name="T1" fmla="*/ 0 h 144"/>
                <a:gd name="T2" fmla="*/ 0 w 40"/>
                <a:gd name="T3" fmla="*/ 0 h 144"/>
                <a:gd name="T4" fmla="*/ 0 w 40"/>
                <a:gd name="T5" fmla="*/ 100 h 144"/>
                <a:gd name="T6" fmla="*/ 9 w 40"/>
                <a:gd name="T7" fmla="*/ 108 h 144"/>
                <a:gd name="T8" fmla="*/ 9 w 40"/>
                <a:gd name="T9" fmla="*/ 109 h 144"/>
                <a:gd name="T10" fmla="*/ 11 w 40"/>
                <a:gd name="T11" fmla="*/ 111 h 144"/>
                <a:gd name="T12" fmla="*/ 12 w 40"/>
                <a:gd name="T13" fmla="*/ 113 h 144"/>
                <a:gd name="T14" fmla="*/ 13 w 40"/>
                <a:gd name="T15" fmla="*/ 115 h 144"/>
                <a:gd name="T16" fmla="*/ 14 w 40"/>
                <a:gd name="T17" fmla="*/ 117 h 144"/>
                <a:gd name="T18" fmla="*/ 15 w 40"/>
                <a:gd name="T19" fmla="*/ 119 h 144"/>
                <a:gd name="T20" fmla="*/ 15 w 40"/>
                <a:gd name="T21" fmla="*/ 122 h 144"/>
                <a:gd name="T22" fmla="*/ 16 w 40"/>
                <a:gd name="T23" fmla="*/ 123 h 144"/>
                <a:gd name="T24" fmla="*/ 16 w 40"/>
                <a:gd name="T25" fmla="*/ 128 h 144"/>
                <a:gd name="T26" fmla="*/ 15 w 40"/>
                <a:gd name="T27" fmla="*/ 133 h 144"/>
                <a:gd name="T28" fmla="*/ 15 w 40"/>
                <a:gd name="T29" fmla="*/ 136 h 144"/>
                <a:gd name="T30" fmla="*/ 14 w 40"/>
                <a:gd name="T31" fmla="*/ 138 h 144"/>
                <a:gd name="T32" fmla="*/ 12 w 40"/>
                <a:gd name="T33" fmla="*/ 144 h 144"/>
                <a:gd name="T34" fmla="*/ 24 w 40"/>
                <a:gd name="T35" fmla="*/ 144 h 144"/>
                <a:gd name="T36" fmla="*/ 40 w 40"/>
                <a:gd name="T37" fmla="*/ 128 h 144"/>
                <a:gd name="T38" fmla="*/ 40 w 40"/>
                <a:gd name="T39" fmla="*/ 16 h 144"/>
                <a:gd name="T40" fmla="*/ 24 w 40"/>
                <a:gd name="T41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0" h="144">
                  <a:moveTo>
                    <a:pt x="2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3" y="102"/>
                    <a:pt x="6" y="105"/>
                    <a:pt x="9" y="108"/>
                  </a:cubicBezTo>
                  <a:cubicBezTo>
                    <a:pt x="9" y="109"/>
                    <a:pt x="9" y="109"/>
                    <a:pt x="9" y="109"/>
                  </a:cubicBezTo>
                  <a:cubicBezTo>
                    <a:pt x="10" y="109"/>
                    <a:pt x="10" y="110"/>
                    <a:pt x="11" y="111"/>
                  </a:cubicBezTo>
                  <a:cubicBezTo>
                    <a:pt x="11" y="112"/>
                    <a:pt x="12" y="112"/>
                    <a:pt x="12" y="113"/>
                  </a:cubicBezTo>
                  <a:cubicBezTo>
                    <a:pt x="12" y="113"/>
                    <a:pt x="13" y="114"/>
                    <a:pt x="13" y="115"/>
                  </a:cubicBezTo>
                  <a:cubicBezTo>
                    <a:pt x="13" y="115"/>
                    <a:pt x="14" y="116"/>
                    <a:pt x="14" y="117"/>
                  </a:cubicBezTo>
                  <a:cubicBezTo>
                    <a:pt x="14" y="118"/>
                    <a:pt x="14" y="118"/>
                    <a:pt x="15" y="119"/>
                  </a:cubicBezTo>
                  <a:cubicBezTo>
                    <a:pt x="15" y="120"/>
                    <a:pt x="15" y="121"/>
                    <a:pt x="15" y="122"/>
                  </a:cubicBezTo>
                  <a:cubicBezTo>
                    <a:pt x="15" y="122"/>
                    <a:pt x="16" y="123"/>
                    <a:pt x="16" y="123"/>
                  </a:cubicBezTo>
                  <a:cubicBezTo>
                    <a:pt x="16" y="125"/>
                    <a:pt x="16" y="126"/>
                    <a:pt x="16" y="128"/>
                  </a:cubicBezTo>
                  <a:cubicBezTo>
                    <a:pt x="16" y="130"/>
                    <a:pt x="16" y="132"/>
                    <a:pt x="15" y="133"/>
                  </a:cubicBezTo>
                  <a:cubicBezTo>
                    <a:pt x="15" y="134"/>
                    <a:pt x="15" y="135"/>
                    <a:pt x="15" y="136"/>
                  </a:cubicBezTo>
                  <a:cubicBezTo>
                    <a:pt x="15" y="136"/>
                    <a:pt x="15" y="137"/>
                    <a:pt x="14" y="138"/>
                  </a:cubicBezTo>
                  <a:cubicBezTo>
                    <a:pt x="14" y="140"/>
                    <a:pt x="13" y="142"/>
                    <a:pt x="12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33" y="144"/>
                    <a:pt x="40" y="137"/>
                    <a:pt x="40" y="12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7"/>
                    <a:pt x="33" y="0"/>
                    <a:pt x="2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4" name="Freeform 69">
              <a:extLst>
                <a:ext uri="{FF2B5EF4-FFF2-40B4-BE49-F238E27FC236}">
                  <a16:creationId xmlns:a16="http://schemas.microsoft.com/office/drawing/2014/main" id="{CBBDFE6C-059A-4E05-875A-BFEC430980DF}"/>
                </a:ext>
              </a:extLst>
            </p:cNvPr>
            <p:cNvSpPr/>
            <p:nvPr/>
          </p:nvSpPr>
          <p:spPr bwMode="auto">
            <a:xfrm flipH="1">
              <a:off x="1850640" y="2852915"/>
              <a:ext cx="313727" cy="52121"/>
            </a:xfrm>
            <a:custGeom>
              <a:avLst/>
              <a:gdLst>
                <a:gd name="T0" fmla="*/ 191 w 192"/>
                <a:gd name="T1" fmla="*/ 10 h 32"/>
                <a:gd name="T2" fmla="*/ 189 w 192"/>
                <a:gd name="T3" fmla="*/ 8 h 32"/>
                <a:gd name="T4" fmla="*/ 188 w 192"/>
                <a:gd name="T5" fmla="*/ 6 h 32"/>
                <a:gd name="T6" fmla="*/ 187 w 192"/>
                <a:gd name="T7" fmla="*/ 4 h 32"/>
                <a:gd name="T8" fmla="*/ 184 w 192"/>
                <a:gd name="T9" fmla="*/ 3 h 32"/>
                <a:gd name="T10" fmla="*/ 181 w 192"/>
                <a:gd name="T11" fmla="*/ 1 h 32"/>
                <a:gd name="T12" fmla="*/ 176 w 192"/>
                <a:gd name="T13" fmla="*/ 0 h 32"/>
                <a:gd name="T14" fmla="*/ 16 w 192"/>
                <a:gd name="T15" fmla="*/ 0 h 32"/>
                <a:gd name="T16" fmla="*/ 11 w 192"/>
                <a:gd name="T17" fmla="*/ 1 h 32"/>
                <a:gd name="T18" fmla="*/ 8 w 192"/>
                <a:gd name="T19" fmla="*/ 3 h 32"/>
                <a:gd name="T20" fmla="*/ 5 w 192"/>
                <a:gd name="T21" fmla="*/ 4 h 32"/>
                <a:gd name="T22" fmla="*/ 4 w 192"/>
                <a:gd name="T23" fmla="*/ 6 h 32"/>
                <a:gd name="T24" fmla="*/ 3 w 192"/>
                <a:gd name="T25" fmla="*/ 8 h 32"/>
                <a:gd name="T26" fmla="*/ 1 w 192"/>
                <a:gd name="T27" fmla="*/ 10 h 32"/>
                <a:gd name="T28" fmla="*/ 1 w 192"/>
                <a:gd name="T29" fmla="*/ 11 h 32"/>
                <a:gd name="T30" fmla="*/ 0 w 192"/>
                <a:gd name="T31" fmla="*/ 16 h 32"/>
                <a:gd name="T32" fmla="*/ 2 w 192"/>
                <a:gd name="T33" fmla="*/ 24 h 32"/>
                <a:gd name="T34" fmla="*/ 3 w 192"/>
                <a:gd name="T35" fmla="*/ 25 h 32"/>
                <a:gd name="T36" fmla="*/ 16 w 192"/>
                <a:gd name="T37" fmla="*/ 32 h 32"/>
                <a:gd name="T38" fmla="*/ 176 w 192"/>
                <a:gd name="T39" fmla="*/ 32 h 32"/>
                <a:gd name="T40" fmla="*/ 189 w 192"/>
                <a:gd name="T41" fmla="*/ 25 h 32"/>
                <a:gd name="T42" fmla="*/ 190 w 192"/>
                <a:gd name="T43" fmla="*/ 24 h 32"/>
                <a:gd name="T44" fmla="*/ 192 w 192"/>
                <a:gd name="T45" fmla="*/ 16 h 32"/>
                <a:gd name="T46" fmla="*/ 191 w 192"/>
                <a:gd name="T47" fmla="*/ 11 h 32"/>
                <a:gd name="T48" fmla="*/ 191 w 192"/>
                <a:gd name="T49" fmla="*/ 1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2" h="32">
                  <a:moveTo>
                    <a:pt x="191" y="10"/>
                  </a:moveTo>
                  <a:cubicBezTo>
                    <a:pt x="190" y="9"/>
                    <a:pt x="190" y="8"/>
                    <a:pt x="189" y="8"/>
                  </a:cubicBezTo>
                  <a:cubicBezTo>
                    <a:pt x="189" y="7"/>
                    <a:pt x="188" y="6"/>
                    <a:pt x="188" y="6"/>
                  </a:cubicBezTo>
                  <a:cubicBezTo>
                    <a:pt x="188" y="5"/>
                    <a:pt x="187" y="5"/>
                    <a:pt x="187" y="4"/>
                  </a:cubicBezTo>
                  <a:cubicBezTo>
                    <a:pt x="186" y="4"/>
                    <a:pt x="185" y="3"/>
                    <a:pt x="184" y="3"/>
                  </a:cubicBezTo>
                  <a:cubicBezTo>
                    <a:pt x="183" y="2"/>
                    <a:pt x="182" y="1"/>
                    <a:pt x="181" y="1"/>
                  </a:cubicBezTo>
                  <a:cubicBezTo>
                    <a:pt x="180" y="0"/>
                    <a:pt x="178" y="0"/>
                    <a:pt x="17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2" y="0"/>
                    <a:pt x="11" y="1"/>
                  </a:cubicBezTo>
                  <a:cubicBezTo>
                    <a:pt x="10" y="1"/>
                    <a:pt x="9" y="2"/>
                    <a:pt x="8" y="3"/>
                  </a:cubicBezTo>
                  <a:cubicBezTo>
                    <a:pt x="7" y="3"/>
                    <a:pt x="6" y="4"/>
                    <a:pt x="5" y="4"/>
                  </a:cubicBezTo>
                  <a:cubicBezTo>
                    <a:pt x="5" y="5"/>
                    <a:pt x="4" y="5"/>
                    <a:pt x="4" y="6"/>
                  </a:cubicBezTo>
                  <a:cubicBezTo>
                    <a:pt x="4" y="6"/>
                    <a:pt x="3" y="7"/>
                    <a:pt x="3" y="8"/>
                  </a:cubicBezTo>
                  <a:cubicBezTo>
                    <a:pt x="2" y="8"/>
                    <a:pt x="2" y="9"/>
                    <a:pt x="1" y="10"/>
                  </a:cubicBezTo>
                  <a:cubicBezTo>
                    <a:pt x="1" y="10"/>
                    <a:pt x="1" y="11"/>
                    <a:pt x="1" y="11"/>
                  </a:cubicBezTo>
                  <a:cubicBezTo>
                    <a:pt x="0" y="13"/>
                    <a:pt x="0" y="14"/>
                    <a:pt x="0" y="16"/>
                  </a:cubicBezTo>
                  <a:cubicBezTo>
                    <a:pt x="0" y="19"/>
                    <a:pt x="1" y="21"/>
                    <a:pt x="2" y="2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5" y="29"/>
                    <a:pt x="10" y="32"/>
                    <a:pt x="16" y="32"/>
                  </a:cubicBezTo>
                  <a:cubicBezTo>
                    <a:pt x="176" y="32"/>
                    <a:pt x="176" y="32"/>
                    <a:pt x="176" y="32"/>
                  </a:cubicBezTo>
                  <a:cubicBezTo>
                    <a:pt x="182" y="32"/>
                    <a:pt x="187" y="29"/>
                    <a:pt x="189" y="25"/>
                  </a:cubicBezTo>
                  <a:cubicBezTo>
                    <a:pt x="190" y="24"/>
                    <a:pt x="190" y="24"/>
                    <a:pt x="190" y="24"/>
                  </a:cubicBezTo>
                  <a:cubicBezTo>
                    <a:pt x="191" y="21"/>
                    <a:pt x="192" y="19"/>
                    <a:pt x="192" y="16"/>
                  </a:cubicBezTo>
                  <a:cubicBezTo>
                    <a:pt x="192" y="14"/>
                    <a:pt x="192" y="13"/>
                    <a:pt x="191" y="11"/>
                  </a:cubicBezTo>
                  <a:cubicBezTo>
                    <a:pt x="191" y="11"/>
                    <a:pt x="191" y="10"/>
                    <a:pt x="191" y="1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5" name="Freeform 70">
              <a:extLst>
                <a:ext uri="{FF2B5EF4-FFF2-40B4-BE49-F238E27FC236}">
                  <a16:creationId xmlns:a16="http://schemas.microsoft.com/office/drawing/2014/main" id="{513AF62E-739F-44DF-A418-9E55709045AE}"/>
                </a:ext>
              </a:extLst>
            </p:cNvPr>
            <p:cNvSpPr/>
            <p:nvPr/>
          </p:nvSpPr>
          <p:spPr bwMode="auto">
            <a:xfrm flipH="1">
              <a:off x="2164366" y="2669491"/>
              <a:ext cx="66153" cy="235546"/>
            </a:xfrm>
            <a:custGeom>
              <a:avLst/>
              <a:gdLst>
                <a:gd name="T0" fmla="*/ 40 w 40"/>
                <a:gd name="T1" fmla="*/ 96 h 144"/>
                <a:gd name="T2" fmla="*/ 40 w 40"/>
                <a:gd name="T3" fmla="*/ 64 h 144"/>
                <a:gd name="T4" fmla="*/ 24 w 40"/>
                <a:gd name="T5" fmla="*/ 64 h 144"/>
                <a:gd name="T6" fmla="*/ 24 w 40"/>
                <a:gd name="T7" fmla="*/ 48 h 144"/>
                <a:gd name="T8" fmla="*/ 40 w 40"/>
                <a:gd name="T9" fmla="*/ 48 h 144"/>
                <a:gd name="T10" fmla="*/ 40 w 40"/>
                <a:gd name="T11" fmla="*/ 32 h 144"/>
                <a:gd name="T12" fmla="*/ 24 w 40"/>
                <a:gd name="T13" fmla="*/ 32 h 144"/>
                <a:gd name="T14" fmla="*/ 24 w 40"/>
                <a:gd name="T15" fmla="*/ 16 h 144"/>
                <a:gd name="T16" fmla="*/ 40 w 40"/>
                <a:gd name="T17" fmla="*/ 16 h 144"/>
                <a:gd name="T18" fmla="*/ 40 w 40"/>
                <a:gd name="T19" fmla="*/ 0 h 144"/>
                <a:gd name="T20" fmla="*/ 16 w 40"/>
                <a:gd name="T21" fmla="*/ 0 h 144"/>
                <a:gd name="T22" fmla="*/ 0 w 40"/>
                <a:gd name="T23" fmla="*/ 16 h 144"/>
                <a:gd name="T24" fmla="*/ 0 w 40"/>
                <a:gd name="T25" fmla="*/ 128 h 144"/>
                <a:gd name="T26" fmla="*/ 16 w 40"/>
                <a:gd name="T27" fmla="*/ 144 h 144"/>
                <a:gd name="T28" fmla="*/ 28 w 40"/>
                <a:gd name="T29" fmla="*/ 144 h 144"/>
                <a:gd name="T30" fmla="*/ 26 w 40"/>
                <a:gd name="T31" fmla="*/ 138 h 144"/>
                <a:gd name="T32" fmla="*/ 25 w 40"/>
                <a:gd name="T33" fmla="*/ 136 h 144"/>
                <a:gd name="T34" fmla="*/ 25 w 40"/>
                <a:gd name="T35" fmla="*/ 133 h 144"/>
                <a:gd name="T36" fmla="*/ 24 w 40"/>
                <a:gd name="T37" fmla="*/ 128 h 144"/>
                <a:gd name="T38" fmla="*/ 24 w 40"/>
                <a:gd name="T39" fmla="*/ 123 h 144"/>
                <a:gd name="T40" fmla="*/ 25 w 40"/>
                <a:gd name="T41" fmla="*/ 122 h 144"/>
                <a:gd name="T42" fmla="*/ 25 w 40"/>
                <a:gd name="T43" fmla="*/ 119 h 144"/>
                <a:gd name="T44" fmla="*/ 26 w 40"/>
                <a:gd name="T45" fmla="*/ 117 h 144"/>
                <a:gd name="T46" fmla="*/ 27 w 40"/>
                <a:gd name="T47" fmla="*/ 115 h 144"/>
                <a:gd name="T48" fmla="*/ 28 w 40"/>
                <a:gd name="T49" fmla="*/ 113 h 144"/>
                <a:gd name="T50" fmla="*/ 29 w 40"/>
                <a:gd name="T51" fmla="*/ 111 h 144"/>
                <a:gd name="T52" fmla="*/ 31 w 40"/>
                <a:gd name="T53" fmla="*/ 109 h 144"/>
                <a:gd name="T54" fmla="*/ 31 w 40"/>
                <a:gd name="T55" fmla="*/ 108 h 144"/>
                <a:gd name="T56" fmla="*/ 40 w 40"/>
                <a:gd name="T57" fmla="*/ 100 h 144"/>
                <a:gd name="T58" fmla="*/ 40 w 40"/>
                <a:gd name="T59" fmla="*/ 96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0" h="144">
                  <a:moveTo>
                    <a:pt x="40" y="96"/>
                  </a:moveTo>
                  <a:cubicBezTo>
                    <a:pt x="40" y="64"/>
                    <a:pt x="40" y="64"/>
                    <a:pt x="40" y="64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4" y="48"/>
                    <a:pt x="24" y="48"/>
                    <a:pt x="24" y="48"/>
                  </a:cubicBezTo>
                  <a:cubicBezTo>
                    <a:pt x="40" y="48"/>
                    <a:pt x="40" y="48"/>
                    <a:pt x="40" y="48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37"/>
                    <a:pt x="7" y="144"/>
                    <a:pt x="16" y="144"/>
                  </a:cubicBezTo>
                  <a:cubicBezTo>
                    <a:pt x="28" y="144"/>
                    <a:pt x="28" y="144"/>
                    <a:pt x="28" y="144"/>
                  </a:cubicBezTo>
                  <a:cubicBezTo>
                    <a:pt x="27" y="142"/>
                    <a:pt x="26" y="140"/>
                    <a:pt x="26" y="138"/>
                  </a:cubicBezTo>
                  <a:cubicBezTo>
                    <a:pt x="25" y="137"/>
                    <a:pt x="25" y="136"/>
                    <a:pt x="25" y="136"/>
                  </a:cubicBezTo>
                  <a:cubicBezTo>
                    <a:pt x="25" y="135"/>
                    <a:pt x="25" y="134"/>
                    <a:pt x="25" y="133"/>
                  </a:cubicBezTo>
                  <a:cubicBezTo>
                    <a:pt x="24" y="132"/>
                    <a:pt x="24" y="130"/>
                    <a:pt x="24" y="128"/>
                  </a:cubicBezTo>
                  <a:cubicBezTo>
                    <a:pt x="24" y="126"/>
                    <a:pt x="24" y="125"/>
                    <a:pt x="24" y="123"/>
                  </a:cubicBezTo>
                  <a:cubicBezTo>
                    <a:pt x="24" y="123"/>
                    <a:pt x="25" y="122"/>
                    <a:pt x="25" y="122"/>
                  </a:cubicBezTo>
                  <a:cubicBezTo>
                    <a:pt x="25" y="121"/>
                    <a:pt x="25" y="120"/>
                    <a:pt x="25" y="119"/>
                  </a:cubicBezTo>
                  <a:cubicBezTo>
                    <a:pt x="26" y="118"/>
                    <a:pt x="26" y="118"/>
                    <a:pt x="26" y="117"/>
                  </a:cubicBezTo>
                  <a:cubicBezTo>
                    <a:pt x="26" y="116"/>
                    <a:pt x="27" y="115"/>
                    <a:pt x="27" y="115"/>
                  </a:cubicBezTo>
                  <a:cubicBezTo>
                    <a:pt x="27" y="114"/>
                    <a:pt x="28" y="113"/>
                    <a:pt x="28" y="113"/>
                  </a:cubicBezTo>
                  <a:cubicBezTo>
                    <a:pt x="28" y="112"/>
                    <a:pt x="29" y="112"/>
                    <a:pt x="29" y="111"/>
                  </a:cubicBezTo>
                  <a:cubicBezTo>
                    <a:pt x="30" y="110"/>
                    <a:pt x="30" y="109"/>
                    <a:pt x="31" y="109"/>
                  </a:cubicBezTo>
                  <a:cubicBezTo>
                    <a:pt x="31" y="108"/>
                    <a:pt x="31" y="108"/>
                    <a:pt x="31" y="108"/>
                  </a:cubicBezTo>
                  <a:cubicBezTo>
                    <a:pt x="34" y="105"/>
                    <a:pt x="37" y="102"/>
                    <a:pt x="40" y="100"/>
                  </a:cubicBezTo>
                  <a:lnTo>
                    <a:pt x="40" y="9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6" name="Freeform 71">
              <a:extLst>
                <a:ext uri="{FF2B5EF4-FFF2-40B4-BE49-F238E27FC236}">
                  <a16:creationId xmlns:a16="http://schemas.microsoft.com/office/drawing/2014/main" id="{B908433F-6267-4AED-B388-4A6AA6EB5546}"/>
                </a:ext>
              </a:extLst>
            </p:cNvPr>
            <p:cNvSpPr/>
            <p:nvPr/>
          </p:nvSpPr>
          <p:spPr bwMode="auto">
            <a:xfrm flipH="1">
              <a:off x="1863670" y="2486066"/>
              <a:ext cx="91211" cy="91211"/>
            </a:xfrm>
            <a:custGeom>
              <a:avLst/>
              <a:gdLst>
                <a:gd name="T0" fmla="*/ 16 w 56"/>
                <a:gd name="T1" fmla="*/ 56 h 56"/>
                <a:gd name="T2" fmla="*/ 56 w 56"/>
                <a:gd name="T3" fmla="*/ 56 h 56"/>
                <a:gd name="T4" fmla="*/ 0 w 56"/>
                <a:gd name="T5" fmla="*/ 0 h 56"/>
                <a:gd name="T6" fmla="*/ 0 w 56"/>
                <a:gd name="T7" fmla="*/ 40 h 56"/>
                <a:gd name="T8" fmla="*/ 16 w 56"/>
                <a:gd name="T9" fmla="*/ 5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56">
                  <a:moveTo>
                    <a:pt x="16" y="56"/>
                  </a:moveTo>
                  <a:cubicBezTo>
                    <a:pt x="56" y="56"/>
                    <a:pt x="56" y="56"/>
                    <a:pt x="56" y="5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49"/>
                    <a:pt x="7" y="56"/>
                    <a:pt x="16" y="5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7" name="Freeform 72">
              <a:extLst>
                <a:ext uri="{FF2B5EF4-FFF2-40B4-BE49-F238E27FC236}">
                  <a16:creationId xmlns:a16="http://schemas.microsoft.com/office/drawing/2014/main" id="{5A6A1018-B22A-41CB-B1EE-9649A772FDD3}"/>
                </a:ext>
              </a:extLst>
            </p:cNvPr>
            <p:cNvSpPr/>
            <p:nvPr/>
          </p:nvSpPr>
          <p:spPr bwMode="auto">
            <a:xfrm flipH="1">
              <a:off x="1863670" y="2486066"/>
              <a:ext cx="287666" cy="157365"/>
            </a:xfrm>
            <a:custGeom>
              <a:avLst/>
              <a:gdLst>
                <a:gd name="T0" fmla="*/ 176 w 176"/>
                <a:gd name="T1" fmla="*/ 72 h 96"/>
                <a:gd name="T2" fmla="*/ 120 w 176"/>
                <a:gd name="T3" fmla="*/ 72 h 96"/>
                <a:gd name="T4" fmla="*/ 104 w 176"/>
                <a:gd name="T5" fmla="*/ 56 h 96"/>
                <a:gd name="T6" fmla="*/ 104 w 176"/>
                <a:gd name="T7" fmla="*/ 40 h 96"/>
                <a:gd name="T8" fmla="*/ 104 w 176"/>
                <a:gd name="T9" fmla="*/ 0 h 96"/>
                <a:gd name="T10" fmla="*/ 16 w 176"/>
                <a:gd name="T11" fmla="*/ 0 h 96"/>
                <a:gd name="T12" fmla="*/ 0 w 176"/>
                <a:gd name="T13" fmla="*/ 16 h 96"/>
                <a:gd name="T14" fmla="*/ 0 w 176"/>
                <a:gd name="T15" fmla="*/ 96 h 96"/>
                <a:gd name="T16" fmla="*/ 176 w 176"/>
                <a:gd name="T17" fmla="*/ 96 h 96"/>
                <a:gd name="T18" fmla="*/ 176 w 176"/>
                <a:gd name="T19" fmla="*/ 72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6" h="96">
                  <a:moveTo>
                    <a:pt x="176" y="72"/>
                  </a:moveTo>
                  <a:cubicBezTo>
                    <a:pt x="120" y="72"/>
                    <a:pt x="120" y="72"/>
                    <a:pt x="120" y="72"/>
                  </a:cubicBezTo>
                  <a:cubicBezTo>
                    <a:pt x="111" y="72"/>
                    <a:pt x="104" y="65"/>
                    <a:pt x="104" y="56"/>
                  </a:cubicBezTo>
                  <a:cubicBezTo>
                    <a:pt x="104" y="40"/>
                    <a:pt x="104" y="40"/>
                    <a:pt x="104" y="40"/>
                  </a:cubicBezTo>
                  <a:cubicBezTo>
                    <a:pt x="104" y="0"/>
                    <a:pt x="104" y="0"/>
                    <a:pt x="104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7" y="0"/>
                    <a:pt x="0" y="7"/>
                    <a:pt x="0" y="16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176" y="96"/>
                    <a:pt x="176" y="96"/>
                    <a:pt x="176" y="96"/>
                  </a:cubicBezTo>
                  <a:lnTo>
                    <a:pt x="176" y="7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  <p:sp>
          <p:nvSpPr>
            <p:cNvPr id="58" name="Rectangle 73">
              <a:extLst>
                <a:ext uri="{FF2B5EF4-FFF2-40B4-BE49-F238E27FC236}">
                  <a16:creationId xmlns:a16="http://schemas.microsoft.com/office/drawing/2014/main" id="{AFD343C1-4C4F-4C8D-9BD3-36EE27EF0F3B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876700" y="2669491"/>
              <a:ext cx="261606" cy="156362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754996">
                <a:defRPr/>
              </a:pPr>
              <a:endParaRPr lang="zh-CN" altLang="en-US" sz="1500">
                <a:solidFill>
                  <a:sysClr val="windowText" lastClr="000000"/>
                </a:solidFill>
                <a:latin typeface="Calibri"/>
                <a:ea typeface="宋体"/>
              </a:endParaRPr>
            </a:p>
          </p:txBody>
        </p:sp>
      </p:grpSp>
      <p:sp>
        <p:nvSpPr>
          <p:cNvPr id="92" name="矩形 91">
            <a:extLst>
              <a:ext uri="{FF2B5EF4-FFF2-40B4-BE49-F238E27FC236}">
                <a16:creationId xmlns:a16="http://schemas.microsoft.com/office/drawing/2014/main" id="{FC178634-3CB5-4B88-9693-6F2CD43EEF9E}"/>
              </a:ext>
            </a:extLst>
          </p:cNvPr>
          <p:cNvSpPr/>
          <p:nvPr/>
        </p:nvSpPr>
        <p:spPr>
          <a:xfrm>
            <a:off x="7876151" y="1620593"/>
            <a:ext cx="45719" cy="238808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prstClr val="black"/>
              </a:solidFill>
            </a:endParaRPr>
          </a:p>
        </p:txBody>
      </p:sp>
      <p:sp>
        <p:nvSpPr>
          <p:cNvPr id="93" name="椭圆 92">
            <a:extLst>
              <a:ext uri="{FF2B5EF4-FFF2-40B4-BE49-F238E27FC236}">
                <a16:creationId xmlns:a16="http://schemas.microsoft.com/office/drawing/2014/main" id="{C10046DA-F912-4D0E-9890-99A3F53E9422}"/>
              </a:ext>
            </a:extLst>
          </p:cNvPr>
          <p:cNvSpPr/>
          <p:nvPr/>
        </p:nvSpPr>
        <p:spPr>
          <a:xfrm>
            <a:off x="7857027" y="3868199"/>
            <a:ext cx="1220511" cy="227315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prstClr val="white"/>
              </a:solidFill>
            </a:endParaRPr>
          </a:p>
        </p:txBody>
      </p: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D462A3D7-922C-4CDD-85A0-54BE2D97DC9C}"/>
              </a:ext>
            </a:extLst>
          </p:cNvPr>
          <p:cNvGrpSpPr/>
          <p:nvPr/>
        </p:nvGrpSpPr>
        <p:grpSpPr>
          <a:xfrm>
            <a:off x="7912450" y="2847497"/>
            <a:ext cx="750763" cy="1192211"/>
            <a:chOff x="6977063" y="2655888"/>
            <a:chExt cx="847725" cy="1390649"/>
          </a:xfrm>
        </p:grpSpPr>
        <p:sp>
          <p:nvSpPr>
            <p:cNvPr id="95" name="Freeform 41">
              <a:extLst>
                <a:ext uri="{FF2B5EF4-FFF2-40B4-BE49-F238E27FC236}">
                  <a16:creationId xmlns:a16="http://schemas.microsoft.com/office/drawing/2014/main" id="{7DB39D57-E496-4352-9116-0BEF8737EA6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863" y="2825750"/>
              <a:ext cx="101600" cy="84137"/>
            </a:xfrm>
            <a:custGeom>
              <a:avLst/>
              <a:gdLst>
                <a:gd name="T0" fmla="*/ 4 w 6"/>
                <a:gd name="T1" fmla="*/ 5 h 5"/>
                <a:gd name="T2" fmla="*/ 3 w 6"/>
                <a:gd name="T3" fmla="*/ 5 h 5"/>
                <a:gd name="T4" fmla="*/ 1 w 6"/>
                <a:gd name="T5" fmla="*/ 4 h 5"/>
                <a:gd name="T6" fmla="*/ 0 w 6"/>
                <a:gd name="T7" fmla="*/ 4 h 5"/>
                <a:gd name="T8" fmla="*/ 0 w 6"/>
                <a:gd name="T9" fmla="*/ 1 h 5"/>
                <a:gd name="T10" fmla="*/ 5 w 6"/>
                <a:gd name="T11" fmla="*/ 0 h 5"/>
                <a:gd name="T12" fmla="*/ 6 w 6"/>
                <a:gd name="T13" fmla="*/ 2 h 5"/>
                <a:gd name="T14" fmla="*/ 4 w 6"/>
                <a:gd name="T15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5">
                  <a:moveTo>
                    <a:pt x="4" y="5"/>
                  </a:moveTo>
                  <a:cubicBezTo>
                    <a:pt x="4" y="5"/>
                    <a:pt x="3" y="4"/>
                    <a:pt x="3" y="5"/>
                  </a:cubicBezTo>
                  <a:cubicBezTo>
                    <a:pt x="3" y="5"/>
                    <a:pt x="1" y="5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3" y="3"/>
                    <a:pt x="5" y="0"/>
                  </a:cubicBezTo>
                  <a:cubicBezTo>
                    <a:pt x="5" y="0"/>
                    <a:pt x="5" y="1"/>
                    <a:pt x="6" y="2"/>
                  </a:cubicBezTo>
                  <a:cubicBezTo>
                    <a:pt x="6" y="2"/>
                    <a:pt x="5" y="4"/>
                    <a:pt x="4" y="5"/>
                  </a:cubicBezTo>
                  <a:close/>
                </a:path>
              </a:pathLst>
            </a:custGeom>
            <a:solidFill>
              <a:srgbClr val="D69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96" name="Freeform 42">
              <a:extLst>
                <a:ext uri="{FF2B5EF4-FFF2-40B4-BE49-F238E27FC236}">
                  <a16:creationId xmlns:a16="http://schemas.microsoft.com/office/drawing/2014/main" id="{3CB18A69-7A38-4587-B50A-8C3C76BC1A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2673350"/>
              <a:ext cx="134938" cy="203200"/>
            </a:xfrm>
            <a:custGeom>
              <a:avLst/>
              <a:gdLst>
                <a:gd name="T0" fmla="*/ 8 w 8"/>
                <a:gd name="T1" fmla="*/ 5 h 12"/>
                <a:gd name="T2" fmla="*/ 8 w 8"/>
                <a:gd name="T3" fmla="*/ 6 h 12"/>
                <a:gd name="T4" fmla="*/ 8 w 8"/>
                <a:gd name="T5" fmla="*/ 7 h 12"/>
                <a:gd name="T6" fmla="*/ 8 w 8"/>
                <a:gd name="T7" fmla="*/ 8 h 12"/>
                <a:gd name="T8" fmla="*/ 8 w 8"/>
                <a:gd name="T9" fmla="*/ 9 h 12"/>
                <a:gd name="T10" fmla="*/ 6 w 8"/>
                <a:gd name="T11" fmla="*/ 12 h 12"/>
                <a:gd name="T12" fmla="*/ 4 w 8"/>
                <a:gd name="T13" fmla="*/ 12 h 12"/>
                <a:gd name="T14" fmla="*/ 1 w 8"/>
                <a:gd name="T15" fmla="*/ 9 h 12"/>
                <a:gd name="T16" fmla="*/ 1 w 8"/>
                <a:gd name="T17" fmla="*/ 8 h 12"/>
                <a:gd name="T18" fmla="*/ 1 w 8"/>
                <a:gd name="T19" fmla="*/ 8 h 12"/>
                <a:gd name="T20" fmla="*/ 0 w 8"/>
                <a:gd name="T21" fmla="*/ 7 h 12"/>
                <a:gd name="T22" fmla="*/ 0 w 8"/>
                <a:gd name="T23" fmla="*/ 6 h 12"/>
                <a:gd name="T24" fmla="*/ 0 w 8"/>
                <a:gd name="T25" fmla="*/ 4 h 12"/>
                <a:gd name="T26" fmla="*/ 3 w 8"/>
                <a:gd name="T27" fmla="*/ 1 h 12"/>
                <a:gd name="T28" fmla="*/ 8 w 8"/>
                <a:gd name="T29" fmla="*/ 3 h 12"/>
                <a:gd name="T30" fmla="*/ 8 w 8"/>
                <a:gd name="T31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" h="12">
                  <a:moveTo>
                    <a:pt x="8" y="5"/>
                  </a:moveTo>
                  <a:cubicBezTo>
                    <a:pt x="8" y="5"/>
                    <a:pt x="8" y="6"/>
                    <a:pt x="8" y="6"/>
                  </a:cubicBezTo>
                  <a:cubicBezTo>
                    <a:pt x="8" y="6"/>
                    <a:pt x="8" y="7"/>
                    <a:pt x="8" y="7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9"/>
                    <a:pt x="7" y="11"/>
                    <a:pt x="6" y="12"/>
                  </a:cubicBezTo>
                  <a:cubicBezTo>
                    <a:pt x="5" y="12"/>
                    <a:pt x="4" y="12"/>
                    <a:pt x="4" y="12"/>
                  </a:cubicBezTo>
                  <a:cubicBezTo>
                    <a:pt x="3" y="11"/>
                    <a:pt x="2" y="10"/>
                    <a:pt x="1" y="9"/>
                  </a:cubicBezTo>
                  <a:cubicBezTo>
                    <a:pt x="1" y="9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0" y="7"/>
                  </a:cubicBezTo>
                  <a:cubicBezTo>
                    <a:pt x="0" y="7"/>
                    <a:pt x="0" y="6"/>
                    <a:pt x="0" y="6"/>
                  </a:cubicBezTo>
                  <a:cubicBezTo>
                    <a:pt x="0" y="6"/>
                    <a:pt x="0" y="4"/>
                    <a:pt x="0" y="4"/>
                  </a:cubicBezTo>
                  <a:cubicBezTo>
                    <a:pt x="0" y="4"/>
                    <a:pt x="1" y="1"/>
                    <a:pt x="3" y="1"/>
                  </a:cubicBezTo>
                  <a:cubicBezTo>
                    <a:pt x="6" y="0"/>
                    <a:pt x="7" y="2"/>
                    <a:pt x="8" y="3"/>
                  </a:cubicBezTo>
                  <a:cubicBezTo>
                    <a:pt x="8" y="3"/>
                    <a:pt x="8" y="4"/>
                    <a:pt x="8" y="5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97" name="Freeform 43">
              <a:extLst>
                <a:ext uri="{FF2B5EF4-FFF2-40B4-BE49-F238E27FC236}">
                  <a16:creationId xmlns:a16="http://schemas.microsoft.com/office/drawing/2014/main" id="{9997B010-B746-442E-913D-BB419630E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2690813"/>
              <a:ext cx="134938" cy="185737"/>
            </a:xfrm>
            <a:custGeom>
              <a:avLst/>
              <a:gdLst>
                <a:gd name="T0" fmla="*/ 0 w 8"/>
                <a:gd name="T1" fmla="*/ 5 h 11"/>
                <a:gd name="T2" fmla="*/ 0 w 8"/>
                <a:gd name="T3" fmla="*/ 3 h 11"/>
                <a:gd name="T4" fmla="*/ 1 w 8"/>
                <a:gd name="T5" fmla="*/ 0 h 11"/>
                <a:gd name="T6" fmla="*/ 2 w 8"/>
                <a:gd name="T7" fmla="*/ 1 h 11"/>
                <a:gd name="T8" fmla="*/ 2 w 8"/>
                <a:gd name="T9" fmla="*/ 4 h 11"/>
                <a:gd name="T10" fmla="*/ 2 w 8"/>
                <a:gd name="T11" fmla="*/ 6 h 11"/>
                <a:gd name="T12" fmla="*/ 2 w 8"/>
                <a:gd name="T13" fmla="*/ 7 h 11"/>
                <a:gd name="T14" fmla="*/ 4 w 8"/>
                <a:gd name="T15" fmla="*/ 9 h 11"/>
                <a:gd name="T16" fmla="*/ 4 w 8"/>
                <a:gd name="T17" fmla="*/ 10 h 11"/>
                <a:gd name="T18" fmla="*/ 6 w 8"/>
                <a:gd name="T19" fmla="*/ 10 h 11"/>
                <a:gd name="T20" fmla="*/ 7 w 8"/>
                <a:gd name="T21" fmla="*/ 8 h 11"/>
                <a:gd name="T22" fmla="*/ 7 w 8"/>
                <a:gd name="T23" fmla="*/ 7 h 11"/>
                <a:gd name="T24" fmla="*/ 7 w 8"/>
                <a:gd name="T25" fmla="*/ 7 h 11"/>
                <a:gd name="T26" fmla="*/ 7 w 8"/>
                <a:gd name="T27" fmla="*/ 5 h 11"/>
                <a:gd name="T28" fmla="*/ 6 w 8"/>
                <a:gd name="T29" fmla="*/ 4 h 11"/>
                <a:gd name="T30" fmla="*/ 6 w 8"/>
                <a:gd name="T31" fmla="*/ 3 h 11"/>
                <a:gd name="T32" fmla="*/ 6 w 8"/>
                <a:gd name="T33" fmla="*/ 1 h 11"/>
                <a:gd name="T34" fmla="*/ 6 w 8"/>
                <a:gd name="T35" fmla="*/ 0 h 11"/>
                <a:gd name="T36" fmla="*/ 8 w 8"/>
                <a:gd name="T37" fmla="*/ 2 h 11"/>
                <a:gd name="T38" fmla="*/ 8 w 8"/>
                <a:gd name="T39" fmla="*/ 4 h 11"/>
                <a:gd name="T40" fmla="*/ 8 w 8"/>
                <a:gd name="T41" fmla="*/ 5 h 11"/>
                <a:gd name="T42" fmla="*/ 8 w 8"/>
                <a:gd name="T43" fmla="*/ 6 h 11"/>
                <a:gd name="T44" fmla="*/ 8 w 8"/>
                <a:gd name="T45" fmla="*/ 7 h 11"/>
                <a:gd name="T46" fmla="*/ 8 w 8"/>
                <a:gd name="T47" fmla="*/ 8 h 11"/>
                <a:gd name="T48" fmla="*/ 6 w 8"/>
                <a:gd name="T49" fmla="*/ 11 h 11"/>
                <a:gd name="T50" fmla="*/ 4 w 8"/>
                <a:gd name="T51" fmla="*/ 11 h 11"/>
                <a:gd name="T52" fmla="*/ 1 w 8"/>
                <a:gd name="T53" fmla="*/ 8 h 11"/>
                <a:gd name="T54" fmla="*/ 1 w 8"/>
                <a:gd name="T55" fmla="*/ 7 h 11"/>
                <a:gd name="T56" fmla="*/ 1 w 8"/>
                <a:gd name="T57" fmla="*/ 7 h 11"/>
                <a:gd name="T58" fmla="*/ 0 w 8"/>
                <a:gd name="T59" fmla="*/ 6 h 11"/>
                <a:gd name="T60" fmla="*/ 0 w 8"/>
                <a:gd name="T61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8" h="11">
                  <a:moveTo>
                    <a:pt x="0" y="5"/>
                  </a:moveTo>
                  <a:cubicBezTo>
                    <a:pt x="0" y="5"/>
                    <a:pt x="0" y="3"/>
                    <a:pt x="0" y="3"/>
                  </a:cubicBezTo>
                  <a:cubicBezTo>
                    <a:pt x="0" y="3"/>
                    <a:pt x="0" y="1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4"/>
                    <a:pt x="2" y="4"/>
                  </a:cubicBezTo>
                  <a:cubicBezTo>
                    <a:pt x="2" y="4"/>
                    <a:pt x="2" y="5"/>
                    <a:pt x="2" y="6"/>
                  </a:cubicBezTo>
                  <a:cubicBezTo>
                    <a:pt x="2" y="6"/>
                    <a:pt x="2" y="6"/>
                    <a:pt x="2" y="7"/>
                  </a:cubicBezTo>
                  <a:cubicBezTo>
                    <a:pt x="2" y="8"/>
                    <a:pt x="2" y="9"/>
                    <a:pt x="4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4" y="10"/>
                    <a:pt x="5" y="11"/>
                    <a:pt x="6" y="10"/>
                  </a:cubicBezTo>
                  <a:cubicBezTo>
                    <a:pt x="6" y="10"/>
                    <a:pt x="7" y="8"/>
                    <a:pt x="7" y="8"/>
                  </a:cubicBezTo>
                  <a:cubicBezTo>
                    <a:pt x="7" y="8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7" y="5"/>
                    <a:pt x="7" y="4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6" y="1"/>
                    <a:pt x="6" y="1"/>
                    <a:pt x="6" y="0"/>
                  </a:cubicBezTo>
                  <a:cubicBezTo>
                    <a:pt x="7" y="1"/>
                    <a:pt x="7" y="2"/>
                    <a:pt x="8" y="2"/>
                  </a:cubicBezTo>
                  <a:cubicBezTo>
                    <a:pt x="8" y="2"/>
                    <a:pt x="8" y="3"/>
                    <a:pt x="8" y="4"/>
                  </a:cubicBezTo>
                  <a:cubicBezTo>
                    <a:pt x="8" y="4"/>
                    <a:pt x="8" y="5"/>
                    <a:pt x="8" y="5"/>
                  </a:cubicBezTo>
                  <a:cubicBezTo>
                    <a:pt x="8" y="5"/>
                    <a:pt x="8" y="6"/>
                    <a:pt x="8" y="6"/>
                  </a:cubicBezTo>
                  <a:cubicBezTo>
                    <a:pt x="8" y="6"/>
                    <a:pt x="8" y="7"/>
                    <a:pt x="8" y="7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7" y="8"/>
                    <a:pt x="7" y="10"/>
                    <a:pt x="6" y="11"/>
                  </a:cubicBezTo>
                  <a:cubicBezTo>
                    <a:pt x="5" y="11"/>
                    <a:pt x="4" y="11"/>
                    <a:pt x="4" y="11"/>
                  </a:cubicBezTo>
                  <a:cubicBezTo>
                    <a:pt x="3" y="10"/>
                    <a:pt x="2" y="9"/>
                    <a:pt x="1" y="8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98" name="Freeform 44">
              <a:extLst>
                <a:ext uri="{FF2B5EF4-FFF2-40B4-BE49-F238E27FC236}">
                  <a16:creationId xmlns:a16="http://schemas.microsoft.com/office/drawing/2014/main" id="{665B4C10-F264-448C-813A-4FB1732BC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2525" y="2655888"/>
              <a:ext cx="134938" cy="152400"/>
            </a:xfrm>
            <a:custGeom>
              <a:avLst/>
              <a:gdLst>
                <a:gd name="T0" fmla="*/ 8 w 8"/>
                <a:gd name="T1" fmla="*/ 7 h 9"/>
                <a:gd name="T2" fmla="*/ 8 w 8"/>
                <a:gd name="T3" fmla="*/ 7 h 9"/>
                <a:gd name="T4" fmla="*/ 7 w 8"/>
                <a:gd name="T5" fmla="*/ 6 h 9"/>
                <a:gd name="T6" fmla="*/ 7 w 8"/>
                <a:gd name="T7" fmla="*/ 4 h 9"/>
                <a:gd name="T8" fmla="*/ 3 w 8"/>
                <a:gd name="T9" fmla="*/ 4 h 9"/>
                <a:gd name="T10" fmla="*/ 2 w 8"/>
                <a:gd name="T11" fmla="*/ 4 h 9"/>
                <a:gd name="T12" fmla="*/ 1 w 8"/>
                <a:gd name="T13" fmla="*/ 6 h 9"/>
                <a:gd name="T14" fmla="*/ 1 w 8"/>
                <a:gd name="T15" fmla="*/ 8 h 9"/>
                <a:gd name="T16" fmla="*/ 1 w 8"/>
                <a:gd name="T17" fmla="*/ 9 h 9"/>
                <a:gd name="T18" fmla="*/ 1 w 8"/>
                <a:gd name="T19" fmla="*/ 9 h 9"/>
                <a:gd name="T20" fmla="*/ 1 w 8"/>
                <a:gd name="T21" fmla="*/ 7 h 9"/>
                <a:gd name="T22" fmla="*/ 0 w 8"/>
                <a:gd name="T23" fmla="*/ 7 h 9"/>
                <a:gd name="T24" fmla="*/ 0 w 8"/>
                <a:gd name="T25" fmla="*/ 6 h 9"/>
                <a:gd name="T26" fmla="*/ 0 w 8"/>
                <a:gd name="T27" fmla="*/ 5 h 9"/>
                <a:gd name="T28" fmla="*/ 2 w 8"/>
                <a:gd name="T29" fmla="*/ 1 h 9"/>
                <a:gd name="T30" fmla="*/ 4 w 8"/>
                <a:gd name="T31" fmla="*/ 1 h 9"/>
                <a:gd name="T32" fmla="*/ 7 w 8"/>
                <a:gd name="T33" fmla="*/ 2 h 9"/>
                <a:gd name="T34" fmla="*/ 8 w 8"/>
                <a:gd name="T35" fmla="*/ 4 h 9"/>
                <a:gd name="T36" fmla="*/ 8 w 8"/>
                <a:gd name="T37" fmla="*/ 6 h 9"/>
                <a:gd name="T38" fmla="*/ 8 w 8"/>
                <a:gd name="T39" fmla="*/ 6 h 9"/>
                <a:gd name="T40" fmla="*/ 8 w 8"/>
                <a:gd name="T41" fmla="*/ 7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9">
                  <a:moveTo>
                    <a:pt x="8" y="7"/>
                  </a:move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7" y="6"/>
                    <a:pt x="7" y="6"/>
                  </a:cubicBezTo>
                  <a:cubicBezTo>
                    <a:pt x="7" y="5"/>
                    <a:pt x="6" y="4"/>
                    <a:pt x="7" y="4"/>
                  </a:cubicBezTo>
                  <a:cubicBezTo>
                    <a:pt x="7" y="4"/>
                    <a:pt x="4" y="3"/>
                    <a:pt x="3" y="4"/>
                  </a:cubicBezTo>
                  <a:cubicBezTo>
                    <a:pt x="3" y="4"/>
                    <a:pt x="2" y="4"/>
                    <a:pt x="2" y="4"/>
                  </a:cubicBezTo>
                  <a:cubicBezTo>
                    <a:pt x="2" y="4"/>
                    <a:pt x="1" y="5"/>
                    <a:pt x="1" y="6"/>
                  </a:cubicBezTo>
                  <a:cubicBezTo>
                    <a:pt x="1" y="6"/>
                    <a:pt x="1" y="7"/>
                    <a:pt x="1" y="8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0" y="5"/>
                    <a:pt x="0" y="3"/>
                    <a:pt x="2" y="1"/>
                  </a:cubicBezTo>
                  <a:cubicBezTo>
                    <a:pt x="3" y="0"/>
                    <a:pt x="4" y="1"/>
                    <a:pt x="4" y="1"/>
                  </a:cubicBezTo>
                  <a:cubicBezTo>
                    <a:pt x="4" y="1"/>
                    <a:pt x="6" y="1"/>
                    <a:pt x="7" y="2"/>
                  </a:cubicBezTo>
                  <a:cubicBezTo>
                    <a:pt x="7" y="2"/>
                    <a:pt x="8" y="3"/>
                    <a:pt x="8" y="4"/>
                  </a:cubicBezTo>
                  <a:cubicBezTo>
                    <a:pt x="8" y="4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7"/>
                    <a:pt x="8" y="7"/>
                  </a:cubicBezTo>
                </a:path>
              </a:pathLst>
            </a:custGeom>
            <a:solidFill>
              <a:srgbClr val="4127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99" name="Freeform 45">
              <a:extLst>
                <a:ext uri="{FF2B5EF4-FFF2-40B4-BE49-F238E27FC236}">
                  <a16:creationId xmlns:a16="http://schemas.microsoft.com/office/drawing/2014/main" id="{A47BA8A0-20DA-45F1-88C9-1D864A80B0D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5" y="3300413"/>
              <a:ext cx="68263" cy="119062"/>
            </a:xfrm>
            <a:custGeom>
              <a:avLst/>
              <a:gdLst>
                <a:gd name="T0" fmla="*/ 3 w 4"/>
                <a:gd name="T1" fmla="*/ 0 h 7"/>
                <a:gd name="T2" fmla="*/ 3 w 4"/>
                <a:gd name="T3" fmla="*/ 6 h 7"/>
                <a:gd name="T4" fmla="*/ 0 w 4"/>
                <a:gd name="T5" fmla="*/ 7 h 7"/>
                <a:gd name="T6" fmla="*/ 2 w 4"/>
                <a:gd name="T7" fmla="*/ 0 h 7"/>
                <a:gd name="T8" fmla="*/ 3 w 4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7">
                  <a:moveTo>
                    <a:pt x="3" y="0"/>
                  </a:moveTo>
                  <a:cubicBezTo>
                    <a:pt x="3" y="0"/>
                    <a:pt x="4" y="5"/>
                    <a:pt x="3" y="6"/>
                  </a:cubicBezTo>
                  <a:cubicBezTo>
                    <a:pt x="3" y="6"/>
                    <a:pt x="0" y="7"/>
                    <a:pt x="0" y="7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3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00" name="Freeform 46">
              <a:extLst>
                <a:ext uri="{FF2B5EF4-FFF2-40B4-BE49-F238E27FC236}">
                  <a16:creationId xmlns:a16="http://schemas.microsoft.com/office/drawing/2014/main" id="{0E6EEFBA-D2BE-4797-823E-6FD9D5AAB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3" y="3300413"/>
              <a:ext cx="50800" cy="84137"/>
            </a:xfrm>
            <a:custGeom>
              <a:avLst/>
              <a:gdLst>
                <a:gd name="T0" fmla="*/ 3 w 3"/>
                <a:gd name="T1" fmla="*/ 2 h 5"/>
                <a:gd name="T2" fmla="*/ 2 w 3"/>
                <a:gd name="T3" fmla="*/ 5 h 5"/>
                <a:gd name="T4" fmla="*/ 2 w 3"/>
                <a:gd name="T5" fmla="*/ 3 h 5"/>
                <a:gd name="T6" fmla="*/ 1 w 3"/>
                <a:gd name="T7" fmla="*/ 0 h 5"/>
                <a:gd name="T8" fmla="*/ 3 w 3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5">
                  <a:moveTo>
                    <a:pt x="3" y="2"/>
                  </a:moveTo>
                  <a:cubicBezTo>
                    <a:pt x="3" y="2"/>
                    <a:pt x="3" y="5"/>
                    <a:pt x="2" y="5"/>
                  </a:cubicBezTo>
                  <a:cubicBezTo>
                    <a:pt x="2" y="5"/>
                    <a:pt x="2" y="3"/>
                    <a:pt x="2" y="3"/>
                  </a:cubicBezTo>
                  <a:cubicBezTo>
                    <a:pt x="2" y="3"/>
                    <a:pt x="0" y="2"/>
                    <a:pt x="1" y="0"/>
                  </a:cubicBezTo>
                  <a:lnTo>
                    <a:pt x="3" y="2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01" name="Freeform 47">
              <a:extLst>
                <a:ext uri="{FF2B5EF4-FFF2-40B4-BE49-F238E27FC236}">
                  <a16:creationId xmlns:a16="http://schemas.microsoft.com/office/drawing/2014/main" id="{DC2F18F5-E307-4940-B672-ECC75137CB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4263" y="2843213"/>
              <a:ext cx="288925" cy="474662"/>
            </a:xfrm>
            <a:custGeom>
              <a:avLst/>
              <a:gdLst>
                <a:gd name="T0" fmla="*/ 12 w 17"/>
                <a:gd name="T1" fmla="*/ 0 h 28"/>
                <a:gd name="T2" fmla="*/ 10 w 17"/>
                <a:gd name="T3" fmla="*/ 3 h 28"/>
                <a:gd name="T4" fmla="*/ 6 w 17"/>
                <a:gd name="T5" fmla="*/ 2 h 28"/>
                <a:gd name="T6" fmla="*/ 3 w 17"/>
                <a:gd name="T7" fmla="*/ 17 h 28"/>
                <a:gd name="T8" fmla="*/ 0 w 17"/>
                <a:gd name="T9" fmla="*/ 24 h 28"/>
                <a:gd name="T10" fmla="*/ 8 w 17"/>
                <a:gd name="T11" fmla="*/ 28 h 28"/>
                <a:gd name="T12" fmla="*/ 16 w 17"/>
                <a:gd name="T13" fmla="*/ 25 h 28"/>
                <a:gd name="T14" fmla="*/ 17 w 17"/>
                <a:gd name="T15" fmla="*/ 7 h 28"/>
                <a:gd name="T16" fmla="*/ 12 w 17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8">
                  <a:moveTo>
                    <a:pt x="12" y="0"/>
                  </a:moveTo>
                  <a:cubicBezTo>
                    <a:pt x="12" y="0"/>
                    <a:pt x="11" y="3"/>
                    <a:pt x="10" y="3"/>
                  </a:cubicBezTo>
                  <a:cubicBezTo>
                    <a:pt x="10" y="3"/>
                    <a:pt x="8" y="3"/>
                    <a:pt x="6" y="2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7" y="7"/>
                    <a:pt x="17" y="7"/>
                    <a:pt x="17" y="7"/>
                  </a:cubicBezTo>
                  <a:lnTo>
                    <a:pt x="12" y="0"/>
                  </a:ln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02" name="Freeform 48">
              <a:extLst>
                <a:ext uri="{FF2B5EF4-FFF2-40B4-BE49-F238E27FC236}">
                  <a16:creationId xmlns:a16="http://schemas.microsoft.com/office/drawing/2014/main" id="{9E2DF6B9-CF30-4DA9-89C7-BF2951812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4263" y="3232150"/>
              <a:ext cx="304800" cy="712787"/>
            </a:xfrm>
            <a:custGeom>
              <a:avLst/>
              <a:gdLst>
                <a:gd name="T0" fmla="*/ 0 w 18"/>
                <a:gd name="T1" fmla="*/ 3 h 42"/>
                <a:gd name="T2" fmla="*/ 0 w 18"/>
                <a:gd name="T3" fmla="*/ 17 h 42"/>
                <a:gd name="T4" fmla="*/ 4 w 18"/>
                <a:gd name="T5" fmla="*/ 29 h 42"/>
                <a:gd name="T6" fmla="*/ 0 w 18"/>
                <a:gd name="T7" fmla="*/ 39 h 42"/>
                <a:gd name="T8" fmla="*/ 1 w 18"/>
                <a:gd name="T9" fmla="*/ 41 h 42"/>
                <a:gd name="T10" fmla="*/ 5 w 18"/>
                <a:gd name="T11" fmla="*/ 41 h 42"/>
                <a:gd name="T12" fmla="*/ 5 w 18"/>
                <a:gd name="T13" fmla="*/ 39 h 42"/>
                <a:gd name="T14" fmla="*/ 7 w 18"/>
                <a:gd name="T15" fmla="*/ 38 h 42"/>
                <a:gd name="T16" fmla="*/ 7 w 18"/>
                <a:gd name="T17" fmla="*/ 39 h 42"/>
                <a:gd name="T18" fmla="*/ 11 w 18"/>
                <a:gd name="T19" fmla="*/ 40 h 42"/>
                <a:gd name="T20" fmla="*/ 11 w 18"/>
                <a:gd name="T21" fmla="*/ 37 h 42"/>
                <a:gd name="T22" fmla="*/ 10 w 18"/>
                <a:gd name="T23" fmla="*/ 34 h 42"/>
                <a:gd name="T24" fmla="*/ 9 w 18"/>
                <a:gd name="T25" fmla="*/ 33 h 42"/>
                <a:gd name="T26" fmla="*/ 13 w 18"/>
                <a:gd name="T27" fmla="*/ 19 h 42"/>
                <a:gd name="T28" fmla="*/ 17 w 18"/>
                <a:gd name="T29" fmla="*/ 9 h 42"/>
                <a:gd name="T30" fmla="*/ 17 w 18"/>
                <a:gd name="T31" fmla="*/ 7 h 42"/>
                <a:gd name="T32" fmla="*/ 16 w 18"/>
                <a:gd name="T33" fmla="*/ 5 h 42"/>
                <a:gd name="T34" fmla="*/ 14 w 18"/>
                <a:gd name="T35" fmla="*/ 1 h 42"/>
                <a:gd name="T36" fmla="*/ 1 w 18"/>
                <a:gd name="T37" fmla="*/ 0 h 42"/>
                <a:gd name="T38" fmla="*/ 0 w 18"/>
                <a:gd name="T39" fmla="*/ 3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8" h="42">
                  <a:moveTo>
                    <a:pt x="0" y="3"/>
                  </a:moveTo>
                  <a:cubicBezTo>
                    <a:pt x="0" y="3"/>
                    <a:pt x="0" y="15"/>
                    <a:pt x="0" y="17"/>
                  </a:cubicBezTo>
                  <a:cubicBezTo>
                    <a:pt x="1" y="18"/>
                    <a:pt x="4" y="29"/>
                    <a:pt x="4" y="29"/>
                  </a:cubicBezTo>
                  <a:cubicBezTo>
                    <a:pt x="4" y="29"/>
                    <a:pt x="0" y="38"/>
                    <a:pt x="0" y="39"/>
                  </a:cubicBezTo>
                  <a:cubicBezTo>
                    <a:pt x="0" y="39"/>
                    <a:pt x="0" y="41"/>
                    <a:pt x="1" y="41"/>
                  </a:cubicBezTo>
                  <a:cubicBezTo>
                    <a:pt x="1" y="41"/>
                    <a:pt x="4" y="42"/>
                    <a:pt x="5" y="41"/>
                  </a:cubicBezTo>
                  <a:cubicBezTo>
                    <a:pt x="5" y="41"/>
                    <a:pt x="5" y="40"/>
                    <a:pt x="5" y="39"/>
                  </a:cubicBezTo>
                  <a:cubicBezTo>
                    <a:pt x="5" y="39"/>
                    <a:pt x="6" y="40"/>
                    <a:pt x="7" y="38"/>
                  </a:cubicBezTo>
                  <a:cubicBezTo>
                    <a:pt x="7" y="39"/>
                    <a:pt x="7" y="39"/>
                    <a:pt x="7" y="39"/>
                  </a:cubicBezTo>
                  <a:cubicBezTo>
                    <a:pt x="7" y="39"/>
                    <a:pt x="10" y="40"/>
                    <a:pt x="11" y="40"/>
                  </a:cubicBezTo>
                  <a:cubicBezTo>
                    <a:pt x="11" y="39"/>
                    <a:pt x="11" y="38"/>
                    <a:pt x="11" y="37"/>
                  </a:cubicBezTo>
                  <a:cubicBezTo>
                    <a:pt x="11" y="37"/>
                    <a:pt x="10" y="35"/>
                    <a:pt x="10" y="34"/>
                  </a:cubicBezTo>
                  <a:cubicBezTo>
                    <a:pt x="10" y="34"/>
                    <a:pt x="9" y="33"/>
                    <a:pt x="9" y="33"/>
                  </a:cubicBezTo>
                  <a:cubicBezTo>
                    <a:pt x="9" y="33"/>
                    <a:pt x="13" y="22"/>
                    <a:pt x="13" y="19"/>
                  </a:cubicBezTo>
                  <a:cubicBezTo>
                    <a:pt x="14" y="17"/>
                    <a:pt x="16" y="9"/>
                    <a:pt x="17" y="9"/>
                  </a:cubicBezTo>
                  <a:cubicBezTo>
                    <a:pt x="18" y="8"/>
                    <a:pt x="17" y="7"/>
                    <a:pt x="17" y="7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5" y="4"/>
                    <a:pt x="14" y="1"/>
                    <a:pt x="14" y="1"/>
                  </a:cubicBezTo>
                  <a:cubicBezTo>
                    <a:pt x="14" y="1"/>
                    <a:pt x="7" y="2"/>
                    <a:pt x="1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03" name="Freeform 49">
              <a:extLst>
                <a:ext uri="{FF2B5EF4-FFF2-40B4-BE49-F238E27FC236}">
                  <a16:creationId xmlns:a16="http://schemas.microsoft.com/office/drawing/2014/main" id="{5C5CCF16-8DEC-4764-BFE9-C064E1B9B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863" y="3808413"/>
              <a:ext cx="85725" cy="101600"/>
            </a:xfrm>
            <a:custGeom>
              <a:avLst/>
              <a:gdLst>
                <a:gd name="T0" fmla="*/ 0 w 5"/>
                <a:gd name="T1" fmla="*/ 6 h 6"/>
                <a:gd name="T2" fmla="*/ 1 w 5"/>
                <a:gd name="T3" fmla="*/ 4 h 6"/>
                <a:gd name="T4" fmla="*/ 2 w 5"/>
                <a:gd name="T5" fmla="*/ 2 h 6"/>
                <a:gd name="T6" fmla="*/ 3 w 5"/>
                <a:gd name="T7" fmla="*/ 0 h 6"/>
                <a:gd name="T8" fmla="*/ 3 w 5"/>
                <a:gd name="T9" fmla="*/ 2 h 6"/>
                <a:gd name="T10" fmla="*/ 5 w 5"/>
                <a:gd name="T11" fmla="*/ 6 h 6"/>
                <a:gd name="T12" fmla="*/ 5 w 5"/>
                <a:gd name="T13" fmla="*/ 6 h 6"/>
                <a:gd name="T14" fmla="*/ 0 w 5"/>
                <a:gd name="T1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6">
                  <a:moveTo>
                    <a:pt x="0" y="6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3"/>
                    <a:pt x="2" y="2"/>
                    <a:pt x="2" y="2"/>
                  </a:cubicBezTo>
                  <a:cubicBezTo>
                    <a:pt x="3" y="1"/>
                    <a:pt x="3" y="0"/>
                    <a:pt x="3" y="0"/>
                  </a:cubicBezTo>
                  <a:cubicBezTo>
                    <a:pt x="3" y="0"/>
                    <a:pt x="3" y="2"/>
                    <a:pt x="3" y="2"/>
                  </a:cubicBezTo>
                  <a:cubicBezTo>
                    <a:pt x="3" y="3"/>
                    <a:pt x="4" y="4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04" name="Freeform 50">
              <a:extLst>
                <a:ext uri="{FF2B5EF4-FFF2-40B4-BE49-F238E27FC236}">
                  <a16:creationId xmlns:a16="http://schemas.microsoft.com/office/drawing/2014/main" id="{981C8BD2-1808-43A9-9E91-DFD0DB117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4263" y="3249613"/>
              <a:ext cx="254000" cy="695325"/>
            </a:xfrm>
            <a:custGeom>
              <a:avLst/>
              <a:gdLst>
                <a:gd name="T0" fmla="*/ 1 w 15"/>
                <a:gd name="T1" fmla="*/ 40 h 41"/>
                <a:gd name="T2" fmla="*/ 0 w 15"/>
                <a:gd name="T3" fmla="*/ 38 h 41"/>
                <a:gd name="T4" fmla="*/ 4 w 15"/>
                <a:gd name="T5" fmla="*/ 28 h 41"/>
                <a:gd name="T6" fmla="*/ 0 w 15"/>
                <a:gd name="T7" fmla="*/ 16 h 41"/>
                <a:gd name="T8" fmla="*/ 0 w 15"/>
                <a:gd name="T9" fmla="*/ 4 h 41"/>
                <a:gd name="T10" fmla="*/ 0 w 15"/>
                <a:gd name="T11" fmla="*/ 4 h 41"/>
                <a:gd name="T12" fmla="*/ 1 w 15"/>
                <a:gd name="T13" fmla="*/ 6 h 41"/>
                <a:gd name="T14" fmla="*/ 1 w 15"/>
                <a:gd name="T15" fmla="*/ 12 h 41"/>
                <a:gd name="T16" fmla="*/ 3 w 15"/>
                <a:gd name="T17" fmla="*/ 23 h 41"/>
                <a:gd name="T18" fmla="*/ 5 w 15"/>
                <a:gd name="T19" fmla="*/ 22 h 41"/>
                <a:gd name="T20" fmla="*/ 4 w 15"/>
                <a:gd name="T21" fmla="*/ 15 h 41"/>
                <a:gd name="T22" fmla="*/ 5 w 15"/>
                <a:gd name="T23" fmla="*/ 16 h 41"/>
                <a:gd name="T24" fmla="*/ 4 w 15"/>
                <a:gd name="T25" fmla="*/ 11 h 41"/>
                <a:gd name="T26" fmla="*/ 6 w 15"/>
                <a:gd name="T27" fmla="*/ 14 h 41"/>
                <a:gd name="T28" fmla="*/ 5 w 15"/>
                <a:gd name="T29" fmla="*/ 10 h 41"/>
                <a:gd name="T30" fmla="*/ 5 w 15"/>
                <a:gd name="T31" fmla="*/ 4 h 41"/>
                <a:gd name="T32" fmla="*/ 6 w 15"/>
                <a:gd name="T33" fmla="*/ 8 h 41"/>
                <a:gd name="T34" fmla="*/ 8 w 15"/>
                <a:gd name="T35" fmla="*/ 9 h 41"/>
                <a:gd name="T36" fmla="*/ 9 w 15"/>
                <a:gd name="T37" fmla="*/ 2 h 41"/>
                <a:gd name="T38" fmla="*/ 12 w 15"/>
                <a:gd name="T39" fmla="*/ 0 h 41"/>
                <a:gd name="T40" fmla="*/ 14 w 15"/>
                <a:gd name="T41" fmla="*/ 0 h 41"/>
                <a:gd name="T42" fmla="*/ 15 w 15"/>
                <a:gd name="T43" fmla="*/ 2 h 41"/>
                <a:gd name="T44" fmla="*/ 11 w 15"/>
                <a:gd name="T45" fmla="*/ 7 h 41"/>
                <a:gd name="T46" fmla="*/ 9 w 15"/>
                <a:gd name="T47" fmla="*/ 9 h 41"/>
                <a:gd name="T48" fmla="*/ 14 w 15"/>
                <a:gd name="T49" fmla="*/ 8 h 41"/>
                <a:gd name="T50" fmla="*/ 8 w 15"/>
                <a:gd name="T51" fmla="*/ 10 h 41"/>
                <a:gd name="T52" fmla="*/ 12 w 15"/>
                <a:gd name="T53" fmla="*/ 10 h 41"/>
                <a:gd name="T54" fmla="*/ 7 w 15"/>
                <a:gd name="T55" fmla="*/ 13 h 41"/>
                <a:gd name="T56" fmla="*/ 7 w 15"/>
                <a:gd name="T57" fmla="*/ 15 h 41"/>
                <a:gd name="T58" fmla="*/ 4 w 15"/>
                <a:gd name="T59" fmla="*/ 28 h 41"/>
                <a:gd name="T60" fmla="*/ 1 w 15"/>
                <a:gd name="T61" fmla="*/ 37 h 41"/>
                <a:gd name="T62" fmla="*/ 4 w 15"/>
                <a:gd name="T63" fmla="*/ 37 h 41"/>
                <a:gd name="T64" fmla="*/ 6 w 15"/>
                <a:gd name="T65" fmla="*/ 37 h 41"/>
                <a:gd name="T66" fmla="*/ 6 w 15"/>
                <a:gd name="T67" fmla="*/ 39 h 41"/>
                <a:gd name="T68" fmla="*/ 5 w 15"/>
                <a:gd name="T69" fmla="*/ 38 h 41"/>
                <a:gd name="T70" fmla="*/ 5 w 15"/>
                <a:gd name="T71" fmla="*/ 40 h 41"/>
                <a:gd name="T72" fmla="*/ 1 w 15"/>
                <a:gd name="T73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" h="41">
                  <a:moveTo>
                    <a:pt x="1" y="40"/>
                  </a:moveTo>
                  <a:cubicBezTo>
                    <a:pt x="0" y="40"/>
                    <a:pt x="0" y="38"/>
                    <a:pt x="0" y="38"/>
                  </a:cubicBezTo>
                  <a:cubicBezTo>
                    <a:pt x="0" y="37"/>
                    <a:pt x="4" y="28"/>
                    <a:pt x="4" y="28"/>
                  </a:cubicBezTo>
                  <a:cubicBezTo>
                    <a:pt x="4" y="28"/>
                    <a:pt x="1" y="17"/>
                    <a:pt x="0" y="16"/>
                  </a:cubicBezTo>
                  <a:cubicBezTo>
                    <a:pt x="0" y="14"/>
                    <a:pt x="0" y="8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2" y="6"/>
                    <a:pt x="1" y="6"/>
                  </a:cubicBezTo>
                  <a:cubicBezTo>
                    <a:pt x="1" y="7"/>
                    <a:pt x="1" y="12"/>
                    <a:pt x="1" y="12"/>
                  </a:cubicBezTo>
                  <a:cubicBezTo>
                    <a:pt x="3" y="14"/>
                    <a:pt x="3" y="21"/>
                    <a:pt x="3" y="23"/>
                  </a:cubicBezTo>
                  <a:cubicBezTo>
                    <a:pt x="4" y="24"/>
                    <a:pt x="5" y="23"/>
                    <a:pt x="5" y="22"/>
                  </a:cubicBezTo>
                  <a:cubicBezTo>
                    <a:pt x="5" y="20"/>
                    <a:pt x="4" y="15"/>
                    <a:pt x="4" y="15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4" y="15"/>
                    <a:pt x="4" y="11"/>
                    <a:pt x="4" y="11"/>
                  </a:cubicBezTo>
                  <a:cubicBezTo>
                    <a:pt x="4" y="11"/>
                    <a:pt x="5" y="14"/>
                    <a:pt x="6" y="14"/>
                  </a:cubicBezTo>
                  <a:cubicBezTo>
                    <a:pt x="7" y="13"/>
                    <a:pt x="6" y="11"/>
                    <a:pt x="5" y="10"/>
                  </a:cubicBezTo>
                  <a:cubicBezTo>
                    <a:pt x="5" y="9"/>
                    <a:pt x="5" y="4"/>
                    <a:pt x="5" y="4"/>
                  </a:cubicBezTo>
                  <a:cubicBezTo>
                    <a:pt x="5" y="4"/>
                    <a:pt x="5" y="6"/>
                    <a:pt x="6" y="8"/>
                  </a:cubicBezTo>
                  <a:cubicBezTo>
                    <a:pt x="7" y="11"/>
                    <a:pt x="8" y="10"/>
                    <a:pt x="8" y="9"/>
                  </a:cubicBezTo>
                  <a:cubicBezTo>
                    <a:pt x="8" y="9"/>
                    <a:pt x="9" y="2"/>
                    <a:pt x="9" y="2"/>
                  </a:cubicBezTo>
                  <a:cubicBezTo>
                    <a:pt x="9" y="2"/>
                    <a:pt x="11" y="1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5" y="1"/>
                    <a:pt x="15" y="2"/>
                  </a:cubicBezTo>
                  <a:cubicBezTo>
                    <a:pt x="14" y="3"/>
                    <a:pt x="11" y="6"/>
                    <a:pt x="11" y="7"/>
                  </a:cubicBezTo>
                  <a:cubicBezTo>
                    <a:pt x="9" y="7"/>
                    <a:pt x="8" y="9"/>
                    <a:pt x="9" y="9"/>
                  </a:cubicBezTo>
                  <a:cubicBezTo>
                    <a:pt x="11" y="8"/>
                    <a:pt x="14" y="8"/>
                    <a:pt x="14" y="8"/>
                  </a:cubicBezTo>
                  <a:cubicBezTo>
                    <a:pt x="10" y="9"/>
                    <a:pt x="8" y="10"/>
                    <a:pt x="8" y="10"/>
                  </a:cubicBezTo>
                  <a:cubicBezTo>
                    <a:pt x="10" y="10"/>
                    <a:pt x="12" y="10"/>
                    <a:pt x="12" y="10"/>
                  </a:cubicBezTo>
                  <a:cubicBezTo>
                    <a:pt x="8" y="11"/>
                    <a:pt x="7" y="13"/>
                    <a:pt x="7" y="13"/>
                  </a:cubicBezTo>
                  <a:cubicBezTo>
                    <a:pt x="8" y="14"/>
                    <a:pt x="7" y="15"/>
                    <a:pt x="7" y="15"/>
                  </a:cubicBezTo>
                  <a:cubicBezTo>
                    <a:pt x="7" y="16"/>
                    <a:pt x="5" y="27"/>
                    <a:pt x="4" y="28"/>
                  </a:cubicBezTo>
                  <a:cubicBezTo>
                    <a:pt x="3" y="30"/>
                    <a:pt x="1" y="37"/>
                    <a:pt x="1" y="37"/>
                  </a:cubicBezTo>
                  <a:cubicBezTo>
                    <a:pt x="2" y="36"/>
                    <a:pt x="4" y="37"/>
                    <a:pt x="4" y="37"/>
                  </a:cubicBezTo>
                  <a:cubicBezTo>
                    <a:pt x="5" y="38"/>
                    <a:pt x="5" y="37"/>
                    <a:pt x="6" y="37"/>
                  </a:cubicBezTo>
                  <a:cubicBezTo>
                    <a:pt x="6" y="37"/>
                    <a:pt x="6" y="38"/>
                    <a:pt x="6" y="39"/>
                  </a:cubicBezTo>
                  <a:cubicBezTo>
                    <a:pt x="5" y="39"/>
                    <a:pt x="5" y="38"/>
                    <a:pt x="5" y="38"/>
                  </a:cubicBezTo>
                  <a:cubicBezTo>
                    <a:pt x="5" y="39"/>
                    <a:pt x="5" y="40"/>
                    <a:pt x="5" y="40"/>
                  </a:cubicBezTo>
                  <a:cubicBezTo>
                    <a:pt x="4" y="41"/>
                    <a:pt x="1" y="40"/>
                    <a:pt x="1" y="4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05" name="Freeform 51">
              <a:extLst>
                <a:ext uri="{FF2B5EF4-FFF2-40B4-BE49-F238E27FC236}">
                  <a16:creationId xmlns:a16="http://schemas.microsoft.com/office/drawing/2014/main" id="{A15E3A7B-293F-43C3-ACEC-9213ABCA1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2825750"/>
              <a:ext cx="119063" cy="152400"/>
            </a:xfrm>
            <a:custGeom>
              <a:avLst/>
              <a:gdLst>
                <a:gd name="T0" fmla="*/ 6 w 7"/>
                <a:gd name="T1" fmla="*/ 9 h 9"/>
                <a:gd name="T2" fmla="*/ 5 w 7"/>
                <a:gd name="T3" fmla="*/ 9 h 9"/>
                <a:gd name="T4" fmla="*/ 2 w 7"/>
                <a:gd name="T5" fmla="*/ 6 h 9"/>
                <a:gd name="T6" fmla="*/ 2 w 7"/>
                <a:gd name="T7" fmla="*/ 5 h 9"/>
                <a:gd name="T8" fmla="*/ 1 w 7"/>
                <a:gd name="T9" fmla="*/ 3 h 9"/>
                <a:gd name="T10" fmla="*/ 2 w 7"/>
                <a:gd name="T11" fmla="*/ 3 h 9"/>
                <a:gd name="T12" fmla="*/ 1 w 7"/>
                <a:gd name="T13" fmla="*/ 2 h 9"/>
                <a:gd name="T14" fmla="*/ 1 w 7"/>
                <a:gd name="T15" fmla="*/ 0 h 9"/>
                <a:gd name="T16" fmla="*/ 1 w 7"/>
                <a:gd name="T17" fmla="*/ 0 h 9"/>
                <a:gd name="T18" fmla="*/ 2 w 7"/>
                <a:gd name="T19" fmla="*/ 1 h 9"/>
                <a:gd name="T20" fmla="*/ 3 w 7"/>
                <a:gd name="T21" fmla="*/ 2 h 9"/>
                <a:gd name="T22" fmla="*/ 4 w 7"/>
                <a:gd name="T23" fmla="*/ 4 h 9"/>
                <a:gd name="T24" fmla="*/ 6 w 7"/>
                <a:gd name="T25" fmla="*/ 6 h 9"/>
                <a:gd name="T26" fmla="*/ 7 w 7"/>
                <a:gd name="T27" fmla="*/ 7 h 9"/>
                <a:gd name="T28" fmla="*/ 6 w 7"/>
                <a:gd name="T2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9">
                  <a:moveTo>
                    <a:pt x="6" y="9"/>
                  </a:move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2" y="6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2"/>
                    <a:pt x="0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3" y="2"/>
                    <a:pt x="3" y="2"/>
                  </a:cubicBezTo>
                  <a:cubicBezTo>
                    <a:pt x="3" y="2"/>
                    <a:pt x="3" y="4"/>
                    <a:pt x="4" y="4"/>
                  </a:cubicBezTo>
                  <a:cubicBezTo>
                    <a:pt x="4" y="4"/>
                    <a:pt x="5" y="5"/>
                    <a:pt x="6" y="6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7" y="7"/>
                    <a:pt x="7" y="8"/>
                    <a:pt x="6" y="9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06" name="Freeform 52">
              <a:extLst>
                <a:ext uri="{FF2B5EF4-FFF2-40B4-BE49-F238E27FC236}">
                  <a16:creationId xmlns:a16="http://schemas.microsoft.com/office/drawing/2014/main" id="{60BE0B17-29AE-474A-A485-CD7D2DE94C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4125" y="2894013"/>
              <a:ext cx="68263" cy="50800"/>
            </a:xfrm>
            <a:custGeom>
              <a:avLst/>
              <a:gdLst>
                <a:gd name="T0" fmla="*/ 43 w 43"/>
                <a:gd name="T1" fmla="*/ 32 h 32"/>
                <a:gd name="T2" fmla="*/ 0 w 43"/>
                <a:gd name="T3" fmla="*/ 0 h 32"/>
                <a:gd name="T4" fmla="*/ 43 w 43"/>
                <a:gd name="T5" fmla="*/ 32 h 32"/>
                <a:gd name="T6" fmla="*/ 43 w 43"/>
                <a:gd name="T7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" h="32">
                  <a:moveTo>
                    <a:pt x="43" y="32"/>
                  </a:moveTo>
                  <a:lnTo>
                    <a:pt x="0" y="0"/>
                  </a:lnTo>
                  <a:lnTo>
                    <a:pt x="43" y="32"/>
                  </a:lnTo>
                  <a:lnTo>
                    <a:pt x="43" y="32"/>
                  </a:ln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07" name="Freeform 53">
              <a:extLst>
                <a:ext uri="{FF2B5EF4-FFF2-40B4-BE49-F238E27FC236}">
                  <a16:creationId xmlns:a16="http://schemas.microsoft.com/office/drawing/2014/main" id="{F6CD6E87-5FC2-4F27-B4EA-D3AD3717D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725" y="2909888"/>
              <a:ext cx="134938" cy="322262"/>
            </a:xfrm>
            <a:custGeom>
              <a:avLst/>
              <a:gdLst>
                <a:gd name="T0" fmla="*/ 8 w 8"/>
                <a:gd name="T1" fmla="*/ 0 h 19"/>
                <a:gd name="T2" fmla="*/ 5 w 8"/>
                <a:gd name="T3" fmla="*/ 2 h 19"/>
                <a:gd name="T4" fmla="*/ 2 w 8"/>
                <a:gd name="T5" fmla="*/ 10 h 19"/>
                <a:gd name="T6" fmla="*/ 0 w 8"/>
                <a:gd name="T7" fmla="*/ 18 h 19"/>
                <a:gd name="T8" fmla="*/ 6 w 8"/>
                <a:gd name="T9" fmla="*/ 18 h 19"/>
                <a:gd name="T10" fmla="*/ 3 w 8"/>
                <a:gd name="T11" fmla="*/ 16 h 19"/>
                <a:gd name="T12" fmla="*/ 6 w 8"/>
                <a:gd name="T13" fmla="*/ 12 h 19"/>
                <a:gd name="T14" fmla="*/ 5 w 8"/>
                <a:gd name="T15" fmla="*/ 10 h 19"/>
                <a:gd name="T16" fmla="*/ 5 w 8"/>
                <a:gd name="T17" fmla="*/ 3 h 19"/>
                <a:gd name="T18" fmla="*/ 8 w 8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" h="19">
                  <a:moveTo>
                    <a:pt x="8" y="0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5" y="19"/>
                    <a:pt x="6" y="18"/>
                  </a:cubicBezTo>
                  <a:cubicBezTo>
                    <a:pt x="6" y="18"/>
                    <a:pt x="3" y="19"/>
                    <a:pt x="3" y="16"/>
                  </a:cubicBezTo>
                  <a:cubicBezTo>
                    <a:pt x="3" y="13"/>
                    <a:pt x="5" y="13"/>
                    <a:pt x="6" y="12"/>
                  </a:cubicBezTo>
                  <a:cubicBezTo>
                    <a:pt x="6" y="12"/>
                    <a:pt x="5" y="12"/>
                    <a:pt x="5" y="10"/>
                  </a:cubicBezTo>
                  <a:cubicBezTo>
                    <a:pt x="5" y="8"/>
                    <a:pt x="5" y="3"/>
                    <a:pt x="5" y="3"/>
                  </a:cubicBezTo>
                  <a:cubicBezTo>
                    <a:pt x="5" y="3"/>
                    <a:pt x="6" y="1"/>
                    <a:pt x="8" y="0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08" name="Freeform 54">
              <a:extLst>
                <a:ext uri="{FF2B5EF4-FFF2-40B4-BE49-F238E27FC236}">
                  <a16:creationId xmlns:a16="http://schemas.microsoft.com/office/drawing/2014/main" id="{8F72692C-5B6B-4C43-8639-BD955E3A8C3D}"/>
                </a:ext>
              </a:extLst>
            </p:cNvPr>
            <p:cNvSpPr>
              <a:spLocks/>
            </p:cNvSpPr>
            <p:nvPr/>
          </p:nvSpPr>
          <p:spPr bwMode="auto">
            <a:xfrm>
              <a:off x="7637463" y="2859088"/>
              <a:ext cx="187325" cy="509587"/>
            </a:xfrm>
            <a:custGeom>
              <a:avLst/>
              <a:gdLst>
                <a:gd name="T0" fmla="*/ 6 w 11"/>
                <a:gd name="T1" fmla="*/ 30 h 30"/>
                <a:gd name="T2" fmla="*/ 4 w 11"/>
                <a:gd name="T3" fmla="*/ 27 h 30"/>
                <a:gd name="T4" fmla="*/ 1 w 11"/>
                <a:gd name="T5" fmla="*/ 16 h 30"/>
                <a:gd name="T6" fmla="*/ 0 w 11"/>
                <a:gd name="T7" fmla="*/ 0 h 30"/>
                <a:gd name="T8" fmla="*/ 2 w 11"/>
                <a:gd name="T9" fmla="*/ 1 h 30"/>
                <a:gd name="T10" fmla="*/ 8 w 11"/>
                <a:gd name="T11" fmla="*/ 3 h 30"/>
                <a:gd name="T12" fmla="*/ 11 w 11"/>
                <a:gd name="T13" fmla="*/ 17 h 30"/>
                <a:gd name="T14" fmla="*/ 10 w 11"/>
                <a:gd name="T15" fmla="*/ 23 h 30"/>
                <a:gd name="T16" fmla="*/ 6 w 11"/>
                <a:gd name="T17" fmla="*/ 3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30">
                  <a:moveTo>
                    <a:pt x="6" y="30"/>
                  </a:moveTo>
                  <a:cubicBezTo>
                    <a:pt x="6" y="30"/>
                    <a:pt x="6" y="28"/>
                    <a:pt x="4" y="27"/>
                  </a:cubicBezTo>
                  <a:cubicBezTo>
                    <a:pt x="4" y="27"/>
                    <a:pt x="1" y="21"/>
                    <a:pt x="1" y="16"/>
                  </a:cubicBezTo>
                  <a:cubicBezTo>
                    <a:pt x="1" y="10"/>
                    <a:pt x="1" y="1"/>
                    <a:pt x="0" y="0"/>
                  </a:cubicBezTo>
                  <a:cubicBezTo>
                    <a:pt x="0" y="0"/>
                    <a:pt x="1" y="0"/>
                    <a:pt x="2" y="1"/>
                  </a:cubicBezTo>
                  <a:cubicBezTo>
                    <a:pt x="2" y="1"/>
                    <a:pt x="7" y="2"/>
                    <a:pt x="8" y="3"/>
                  </a:cubicBezTo>
                  <a:cubicBezTo>
                    <a:pt x="8" y="3"/>
                    <a:pt x="10" y="8"/>
                    <a:pt x="11" y="17"/>
                  </a:cubicBezTo>
                  <a:cubicBezTo>
                    <a:pt x="11" y="17"/>
                    <a:pt x="10" y="22"/>
                    <a:pt x="10" y="23"/>
                  </a:cubicBezTo>
                  <a:cubicBezTo>
                    <a:pt x="10" y="23"/>
                    <a:pt x="8" y="27"/>
                    <a:pt x="6" y="30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09" name="Freeform 55">
              <a:extLst>
                <a:ext uri="{FF2B5EF4-FFF2-40B4-BE49-F238E27FC236}">
                  <a16:creationId xmlns:a16="http://schemas.microsoft.com/office/drawing/2014/main" id="{CCE1DE13-F60F-4E8C-9DD5-62FC890F4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063" y="2825750"/>
              <a:ext cx="101600" cy="152400"/>
            </a:xfrm>
            <a:custGeom>
              <a:avLst/>
              <a:gdLst>
                <a:gd name="T0" fmla="*/ 1 w 6"/>
                <a:gd name="T1" fmla="*/ 0 h 9"/>
                <a:gd name="T2" fmla="*/ 1 w 6"/>
                <a:gd name="T3" fmla="*/ 0 h 9"/>
                <a:gd name="T4" fmla="*/ 2 w 6"/>
                <a:gd name="T5" fmla="*/ 3 h 9"/>
                <a:gd name="T6" fmla="*/ 2 w 6"/>
                <a:gd name="T7" fmla="*/ 4 h 9"/>
                <a:gd name="T8" fmla="*/ 1 w 6"/>
                <a:gd name="T9" fmla="*/ 4 h 9"/>
                <a:gd name="T10" fmla="*/ 2 w 6"/>
                <a:gd name="T11" fmla="*/ 6 h 9"/>
                <a:gd name="T12" fmla="*/ 5 w 6"/>
                <a:gd name="T13" fmla="*/ 8 h 9"/>
                <a:gd name="T14" fmla="*/ 6 w 6"/>
                <a:gd name="T15" fmla="*/ 8 h 9"/>
                <a:gd name="T16" fmla="*/ 6 w 6"/>
                <a:gd name="T17" fmla="*/ 8 h 9"/>
                <a:gd name="T18" fmla="*/ 6 w 6"/>
                <a:gd name="T19" fmla="*/ 9 h 9"/>
                <a:gd name="T20" fmla="*/ 5 w 6"/>
                <a:gd name="T21" fmla="*/ 9 h 9"/>
                <a:gd name="T22" fmla="*/ 2 w 6"/>
                <a:gd name="T23" fmla="*/ 6 h 9"/>
                <a:gd name="T24" fmla="*/ 2 w 6"/>
                <a:gd name="T25" fmla="*/ 5 h 9"/>
                <a:gd name="T26" fmla="*/ 1 w 6"/>
                <a:gd name="T27" fmla="*/ 3 h 9"/>
                <a:gd name="T28" fmla="*/ 2 w 6"/>
                <a:gd name="T29" fmla="*/ 3 h 9"/>
                <a:gd name="T30" fmla="*/ 1 w 6"/>
                <a:gd name="T31" fmla="*/ 2 h 9"/>
                <a:gd name="T32" fmla="*/ 1 w 6"/>
                <a:gd name="T3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" h="9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1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2" y="4"/>
                    <a:pt x="2" y="6"/>
                    <a:pt x="2" y="6"/>
                  </a:cubicBezTo>
                  <a:cubicBezTo>
                    <a:pt x="2" y="6"/>
                    <a:pt x="3" y="7"/>
                    <a:pt x="5" y="8"/>
                  </a:cubicBezTo>
                  <a:cubicBezTo>
                    <a:pt x="6" y="9"/>
                    <a:pt x="6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4" y="8"/>
                    <a:pt x="2" y="6"/>
                    <a:pt x="2" y="6"/>
                  </a:cubicBezTo>
                  <a:cubicBezTo>
                    <a:pt x="2" y="6"/>
                    <a:pt x="2" y="5"/>
                    <a:pt x="2" y="5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2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10" name="Freeform 56">
              <a:extLst>
                <a:ext uri="{FF2B5EF4-FFF2-40B4-BE49-F238E27FC236}">
                  <a16:creationId xmlns:a16="http://schemas.microsoft.com/office/drawing/2014/main" id="{974C94D5-F279-4F92-9A2B-A089368A82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725" y="3232150"/>
              <a:ext cx="220663" cy="50800"/>
            </a:xfrm>
            <a:custGeom>
              <a:avLst/>
              <a:gdLst>
                <a:gd name="T0" fmla="*/ 1 w 13"/>
                <a:gd name="T1" fmla="*/ 0 h 3"/>
                <a:gd name="T2" fmla="*/ 12 w 13"/>
                <a:gd name="T3" fmla="*/ 1 h 3"/>
                <a:gd name="T4" fmla="*/ 13 w 13"/>
                <a:gd name="T5" fmla="*/ 2 h 3"/>
                <a:gd name="T6" fmla="*/ 0 w 13"/>
                <a:gd name="T7" fmla="*/ 1 h 3"/>
                <a:gd name="T8" fmla="*/ 1 w 13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3">
                  <a:moveTo>
                    <a:pt x="1" y="0"/>
                  </a:moveTo>
                  <a:cubicBezTo>
                    <a:pt x="5" y="2"/>
                    <a:pt x="10" y="2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5" y="3"/>
                    <a:pt x="0" y="1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11" name="Freeform 57">
              <a:extLst>
                <a:ext uri="{FF2B5EF4-FFF2-40B4-BE49-F238E27FC236}">
                  <a16:creationId xmlns:a16="http://schemas.microsoft.com/office/drawing/2014/main" id="{2817FE4E-6D0B-470C-B4B2-7B7E7E1E4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4925" y="2909888"/>
              <a:ext cx="50800" cy="288925"/>
            </a:xfrm>
            <a:custGeom>
              <a:avLst/>
              <a:gdLst>
                <a:gd name="T0" fmla="*/ 0 w 3"/>
                <a:gd name="T1" fmla="*/ 17 h 17"/>
                <a:gd name="T2" fmla="*/ 0 w 3"/>
                <a:gd name="T3" fmla="*/ 13 h 17"/>
                <a:gd name="T4" fmla="*/ 0 w 3"/>
                <a:gd name="T5" fmla="*/ 12 h 17"/>
                <a:gd name="T6" fmla="*/ 3 w 3"/>
                <a:gd name="T7" fmla="*/ 2 h 17"/>
                <a:gd name="T8" fmla="*/ 2 w 3"/>
                <a:gd name="T9" fmla="*/ 1 h 17"/>
                <a:gd name="T10" fmla="*/ 3 w 3"/>
                <a:gd name="T11" fmla="*/ 0 h 17"/>
                <a:gd name="T12" fmla="*/ 2 w 3"/>
                <a:gd name="T13" fmla="*/ 1 h 17"/>
                <a:gd name="T14" fmla="*/ 3 w 3"/>
                <a:gd name="T15" fmla="*/ 2 h 17"/>
                <a:gd name="T16" fmla="*/ 0 w 3"/>
                <a:gd name="T17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7">
                  <a:moveTo>
                    <a:pt x="0" y="17"/>
                  </a:moveTo>
                  <a:cubicBezTo>
                    <a:pt x="0" y="15"/>
                    <a:pt x="0" y="14"/>
                    <a:pt x="0" y="13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8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2" y="8"/>
                    <a:pt x="1" y="14"/>
                    <a:pt x="0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12" name="Freeform 58">
              <a:extLst>
                <a:ext uri="{FF2B5EF4-FFF2-40B4-BE49-F238E27FC236}">
                  <a16:creationId xmlns:a16="http://schemas.microsoft.com/office/drawing/2014/main" id="{39B7D635-764A-4D37-B7C7-2F9843B3C7E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2927350"/>
              <a:ext cx="33338" cy="68262"/>
            </a:xfrm>
            <a:custGeom>
              <a:avLst/>
              <a:gdLst>
                <a:gd name="T0" fmla="*/ 0 w 2"/>
                <a:gd name="T1" fmla="*/ 0 h 4"/>
                <a:gd name="T2" fmla="*/ 2 w 2"/>
                <a:gd name="T3" fmla="*/ 1 h 4"/>
                <a:gd name="T4" fmla="*/ 1 w 2"/>
                <a:gd name="T5" fmla="*/ 4 h 4"/>
                <a:gd name="T6" fmla="*/ 0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0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0" y="2"/>
                    <a:pt x="0" y="0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13" name="Freeform 59">
              <a:extLst>
                <a:ext uri="{FF2B5EF4-FFF2-40B4-BE49-F238E27FC236}">
                  <a16:creationId xmlns:a16="http://schemas.microsoft.com/office/drawing/2014/main" id="{C952E9F1-21AE-41E1-AFDA-1B8B0BA9F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5725" y="3046413"/>
              <a:ext cx="0" cy="33337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cubicBezTo>
                    <a:pt x="0" y="0"/>
                    <a:pt x="0" y="0"/>
                    <a:pt x="0" y="2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14" name="Freeform 60">
              <a:extLst>
                <a:ext uri="{FF2B5EF4-FFF2-40B4-BE49-F238E27FC236}">
                  <a16:creationId xmlns:a16="http://schemas.microsoft.com/office/drawing/2014/main" id="{035E5300-D979-4FCF-91EF-B04EB967A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3" y="2944813"/>
              <a:ext cx="119063" cy="373062"/>
            </a:xfrm>
            <a:custGeom>
              <a:avLst/>
              <a:gdLst>
                <a:gd name="T0" fmla="*/ 0 w 7"/>
                <a:gd name="T1" fmla="*/ 21 h 22"/>
                <a:gd name="T2" fmla="*/ 1 w 7"/>
                <a:gd name="T3" fmla="*/ 16 h 22"/>
                <a:gd name="T4" fmla="*/ 1 w 7"/>
                <a:gd name="T5" fmla="*/ 8 h 22"/>
                <a:gd name="T6" fmla="*/ 2 w 7"/>
                <a:gd name="T7" fmla="*/ 14 h 22"/>
                <a:gd name="T8" fmla="*/ 2 w 7"/>
                <a:gd name="T9" fmla="*/ 6 h 22"/>
                <a:gd name="T10" fmla="*/ 2 w 7"/>
                <a:gd name="T11" fmla="*/ 16 h 22"/>
                <a:gd name="T12" fmla="*/ 4 w 7"/>
                <a:gd name="T13" fmla="*/ 10 h 22"/>
                <a:gd name="T14" fmla="*/ 4 w 7"/>
                <a:gd name="T15" fmla="*/ 0 h 22"/>
                <a:gd name="T16" fmla="*/ 5 w 7"/>
                <a:gd name="T17" fmla="*/ 9 h 22"/>
                <a:gd name="T18" fmla="*/ 7 w 7"/>
                <a:gd name="T19" fmla="*/ 7 h 22"/>
                <a:gd name="T20" fmla="*/ 5 w 7"/>
                <a:gd name="T21" fmla="*/ 10 h 22"/>
                <a:gd name="T22" fmla="*/ 5 w 7"/>
                <a:gd name="T23" fmla="*/ 11 h 22"/>
                <a:gd name="T24" fmla="*/ 5 w 7"/>
                <a:gd name="T25" fmla="*/ 12 h 22"/>
                <a:gd name="T26" fmla="*/ 6 w 7"/>
                <a:gd name="T27" fmla="*/ 13 h 22"/>
                <a:gd name="T28" fmla="*/ 4 w 7"/>
                <a:gd name="T29" fmla="*/ 13 h 22"/>
                <a:gd name="T30" fmla="*/ 6 w 7"/>
                <a:gd name="T31" fmla="*/ 13 h 22"/>
                <a:gd name="T32" fmla="*/ 4 w 7"/>
                <a:gd name="T33" fmla="*/ 15 h 22"/>
                <a:gd name="T34" fmla="*/ 1 w 7"/>
                <a:gd name="T35" fmla="*/ 22 h 22"/>
                <a:gd name="T36" fmla="*/ 0 w 7"/>
                <a:gd name="T37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22">
                  <a:moveTo>
                    <a:pt x="0" y="21"/>
                  </a:moveTo>
                  <a:cubicBezTo>
                    <a:pt x="1" y="19"/>
                    <a:pt x="1" y="16"/>
                    <a:pt x="1" y="16"/>
                  </a:cubicBezTo>
                  <a:cubicBezTo>
                    <a:pt x="1" y="13"/>
                    <a:pt x="1" y="10"/>
                    <a:pt x="1" y="8"/>
                  </a:cubicBezTo>
                  <a:cubicBezTo>
                    <a:pt x="1" y="10"/>
                    <a:pt x="2" y="14"/>
                    <a:pt x="2" y="14"/>
                  </a:cubicBezTo>
                  <a:cubicBezTo>
                    <a:pt x="2" y="12"/>
                    <a:pt x="2" y="6"/>
                    <a:pt x="2" y="6"/>
                  </a:cubicBezTo>
                  <a:cubicBezTo>
                    <a:pt x="2" y="6"/>
                    <a:pt x="2" y="16"/>
                    <a:pt x="2" y="16"/>
                  </a:cubicBezTo>
                  <a:cubicBezTo>
                    <a:pt x="3" y="14"/>
                    <a:pt x="4" y="10"/>
                    <a:pt x="4" y="10"/>
                  </a:cubicBezTo>
                  <a:cubicBezTo>
                    <a:pt x="3" y="7"/>
                    <a:pt x="4" y="0"/>
                    <a:pt x="4" y="0"/>
                  </a:cubicBezTo>
                  <a:cubicBezTo>
                    <a:pt x="4" y="0"/>
                    <a:pt x="4" y="8"/>
                    <a:pt x="5" y="9"/>
                  </a:cubicBezTo>
                  <a:cubicBezTo>
                    <a:pt x="6" y="10"/>
                    <a:pt x="7" y="7"/>
                    <a:pt x="7" y="7"/>
                  </a:cubicBezTo>
                  <a:cubicBezTo>
                    <a:pt x="6" y="9"/>
                    <a:pt x="5" y="10"/>
                    <a:pt x="5" y="10"/>
                  </a:cubicBezTo>
                  <a:cubicBezTo>
                    <a:pt x="5" y="10"/>
                    <a:pt x="5" y="11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5" y="12"/>
                    <a:pt x="4" y="13"/>
                    <a:pt x="4" y="13"/>
                  </a:cubicBezTo>
                  <a:cubicBezTo>
                    <a:pt x="5" y="12"/>
                    <a:pt x="6" y="13"/>
                    <a:pt x="6" y="13"/>
                  </a:cubicBezTo>
                  <a:cubicBezTo>
                    <a:pt x="5" y="13"/>
                    <a:pt x="4" y="14"/>
                    <a:pt x="4" y="15"/>
                  </a:cubicBezTo>
                  <a:cubicBezTo>
                    <a:pt x="3" y="15"/>
                    <a:pt x="2" y="20"/>
                    <a:pt x="1" y="22"/>
                  </a:cubicBezTo>
                  <a:cubicBezTo>
                    <a:pt x="1" y="22"/>
                    <a:pt x="0" y="21"/>
                    <a:pt x="0" y="2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15" name="Freeform 61">
              <a:extLst>
                <a:ext uri="{FF2B5EF4-FFF2-40B4-BE49-F238E27FC236}">
                  <a16:creationId xmlns:a16="http://schemas.microsoft.com/office/drawing/2014/main" id="{2FC22FA5-10B2-4F47-83A9-86E9326E95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62788" y="2859088"/>
              <a:ext cx="490538" cy="560387"/>
            </a:xfrm>
            <a:custGeom>
              <a:avLst/>
              <a:gdLst>
                <a:gd name="T0" fmla="*/ 29 w 29"/>
                <a:gd name="T1" fmla="*/ 1 h 33"/>
                <a:gd name="T2" fmla="*/ 28 w 29"/>
                <a:gd name="T3" fmla="*/ 14 h 33"/>
                <a:gd name="T4" fmla="*/ 18 w 29"/>
                <a:gd name="T5" fmla="*/ 33 h 33"/>
                <a:gd name="T6" fmla="*/ 17 w 29"/>
                <a:gd name="T7" fmla="*/ 32 h 33"/>
                <a:gd name="T8" fmla="*/ 19 w 29"/>
                <a:gd name="T9" fmla="*/ 16 h 33"/>
                <a:gd name="T10" fmla="*/ 20 w 29"/>
                <a:gd name="T11" fmla="*/ 10 h 33"/>
                <a:gd name="T12" fmla="*/ 15 w 29"/>
                <a:gd name="T13" fmla="*/ 10 h 33"/>
                <a:gd name="T14" fmla="*/ 14 w 29"/>
                <a:gd name="T15" fmla="*/ 11 h 33"/>
                <a:gd name="T16" fmla="*/ 8 w 29"/>
                <a:gd name="T17" fmla="*/ 10 h 33"/>
                <a:gd name="T18" fmla="*/ 0 w 29"/>
                <a:gd name="T19" fmla="*/ 8 h 33"/>
                <a:gd name="T20" fmla="*/ 1 w 29"/>
                <a:gd name="T21" fmla="*/ 4 h 33"/>
                <a:gd name="T22" fmla="*/ 13 w 29"/>
                <a:gd name="T23" fmla="*/ 5 h 33"/>
                <a:gd name="T24" fmla="*/ 17 w 29"/>
                <a:gd name="T25" fmla="*/ 5 h 33"/>
                <a:gd name="T26" fmla="*/ 19 w 29"/>
                <a:gd name="T27" fmla="*/ 5 h 33"/>
                <a:gd name="T28" fmla="*/ 19 w 29"/>
                <a:gd name="T29" fmla="*/ 4 h 33"/>
                <a:gd name="T30" fmla="*/ 21 w 29"/>
                <a:gd name="T31" fmla="*/ 4 h 33"/>
                <a:gd name="T32" fmla="*/ 21 w 29"/>
                <a:gd name="T33" fmla="*/ 1 h 33"/>
                <a:gd name="T34" fmla="*/ 25 w 29"/>
                <a:gd name="T35" fmla="*/ 1 h 33"/>
                <a:gd name="T36" fmla="*/ 28 w 29"/>
                <a:gd name="T37" fmla="*/ 0 h 33"/>
                <a:gd name="T38" fmla="*/ 29 w 29"/>
                <a:gd name="T39" fmla="*/ 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9" h="33">
                  <a:moveTo>
                    <a:pt x="29" y="1"/>
                  </a:moveTo>
                  <a:cubicBezTo>
                    <a:pt x="29" y="1"/>
                    <a:pt x="29" y="10"/>
                    <a:pt x="28" y="14"/>
                  </a:cubicBezTo>
                  <a:cubicBezTo>
                    <a:pt x="28" y="14"/>
                    <a:pt x="24" y="31"/>
                    <a:pt x="18" y="33"/>
                  </a:cubicBezTo>
                  <a:cubicBezTo>
                    <a:pt x="18" y="33"/>
                    <a:pt x="17" y="32"/>
                    <a:pt x="17" y="32"/>
                  </a:cubicBezTo>
                  <a:cubicBezTo>
                    <a:pt x="16" y="31"/>
                    <a:pt x="19" y="17"/>
                    <a:pt x="19" y="16"/>
                  </a:cubicBezTo>
                  <a:cubicBezTo>
                    <a:pt x="19" y="15"/>
                    <a:pt x="20" y="10"/>
                    <a:pt x="20" y="10"/>
                  </a:cubicBezTo>
                  <a:cubicBezTo>
                    <a:pt x="20" y="10"/>
                    <a:pt x="16" y="10"/>
                    <a:pt x="15" y="10"/>
                  </a:cubicBezTo>
                  <a:cubicBezTo>
                    <a:pt x="15" y="10"/>
                    <a:pt x="15" y="11"/>
                    <a:pt x="14" y="11"/>
                  </a:cubicBezTo>
                  <a:cubicBezTo>
                    <a:pt x="13" y="11"/>
                    <a:pt x="9" y="10"/>
                    <a:pt x="8" y="10"/>
                  </a:cubicBezTo>
                  <a:cubicBezTo>
                    <a:pt x="7" y="10"/>
                    <a:pt x="1" y="9"/>
                    <a:pt x="0" y="8"/>
                  </a:cubicBezTo>
                  <a:cubicBezTo>
                    <a:pt x="0" y="8"/>
                    <a:pt x="1" y="5"/>
                    <a:pt x="1" y="4"/>
                  </a:cubicBezTo>
                  <a:cubicBezTo>
                    <a:pt x="1" y="4"/>
                    <a:pt x="11" y="5"/>
                    <a:pt x="13" y="5"/>
                  </a:cubicBezTo>
                  <a:cubicBezTo>
                    <a:pt x="13" y="5"/>
                    <a:pt x="17" y="5"/>
                    <a:pt x="17" y="5"/>
                  </a:cubicBezTo>
                  <a:cubicBezTo>
                    <a:pt x="17" y="4"/>
                    <a:pt x="19" y="5"/>
                    <a:pt x="19" y="5"/>
                  </a:cubicBezTo>
                  <a:cubicBezTo>
                    <a:pt x="19" y="5"/>
                    <a:pt x="19" y="4"/>
                    <a:pt x="19" y="4"/>
                  </a:cubicBezTo>
                  <a:cubicBezTo>
                    <a:pt x="20" y="4"/>
                    <a:pt x="21" y="4"/>
                    <a:pt x="21" y="4"/>
                  </a:cubicBezTo>
                  <a:cubicBezTo>
                    <a:pt x="21" y="4"/>
                    <a:pt x="20" y="2"/>
                    <a:pt x="21" y="1"/>
                  </a:cubicBezTo>
                  <a:cubicBezTo>
                    <a:pt x="23" y="1"/>
                    <a:pt x="25" y="1"/>
                    <a:pt x="25" y="1"/>
                  </a:cubicBezTo>
                  <a:cubicBezTo>
                    <a:pt x="26" y="1"/>
                    <a:pt x="28" y="0"/>
                    <a:pt x="28" y="0"/>
                  </a:cubicBezTo>
                  <a:lnTo>
                    <a:pt x="2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16" name="Freeform 62">
              <a:extLst>
                <a:ext uri="{FF2B5EF4-FFF2-40B4-BE49-F238E27FC236}">
                  <a16:creationId xmlns:a16="http://schemas.microsoft.com/office/drawing/2014/main" id="{70E934CF-784B-463E-95AE-095E16E52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663" y="2876550"/>
              <a:ext cx="474663" cy="508000"/>
            </a:xfrm>
            <a:custGeom>
              <a:avLst/>
              <a:gdLst>
                <a:gd name="T0" fmla="*/ 1 w 28"/>
                <a:gd name="T1" fmla="*/ 4 h 30"/>
                <a:gd name="T2" fmla="*/ 11 w 28"/>
                <a:gd name="T3" fmla="*/ 5 h 30"/>
                <a:gd name="T4" fmla="*/ 16 w 28"/>
                <a:gd name="T5" fmla="*/ 7 h 30"/>
                <a:gd name="T6" fmla="*/ 13 w 28"/>
                <a:gd name="T7" fmla="*/ 5 h 30"/>
                <a:gd name="T8" fmla="*/ 17 w 28"/>
                <a:gd name="T9" fmla="*/ 7 h 30"/>
                <a:gd name="T10" fmla="*/ 15 w 28"/>
                <a:gd name="T11" fmla="*/ 5 h 30"/>
                <a:gd name="T12" fmla="*/ 18 w 28"/>
                <a:gd name="T13" fmla="*/ 7 h 30"/>
                <a:gd name="T14" fmla="*/ 17 w 28"/>
                <a:gd name="T15" fmla="*/ 5 h 30"/>
                <a:gd name="T16" fmla="*/ 17 w 28"/>
                <a:gd name="T17" fmla="*/ 4 h 30"/>
                <a:gd name="T18" fmla="*/ 18 w 28"/>
                <a:gd name="T19" fmla="*/ 4 h 30"/>
                <a:gd name="T20" fmla="*/ 19 w 28"/>
                <a:gd name="T21" fmla="*/ 6 h 30"/>
                <a:gd name="T22" fmla="*/ 19 w 28"/>
                <a:gd name="T23" fmla="*/ 4 h 30"/>
                <a:gd name="T24" fmla="*/ 20 w 28"/>
                <a:gd name="T25" fmla="*/ 5 h 30"/>
                <a:gd name="T26" fmla="*/ 20 w 28"/>
                <a:gd name="T27" fmla="*/ 5 h 30"/>
                <a:gd name="T28" fmla="*/ 20 w 28"/>
                <a:gd name="T29" fmla="*/ 1 h 30"/>
                <a:gd name="T30" fmla="*/ 20 w 28"/>
                <a:gd name="T31" fmla="*/ 0 h 30"/>
                <a:gd name="T32" fmla="*/ 22 w 28"/>
                <a:gd name="T33" fmla="*/ 0 h 30"/>
                <a:gd name="T34" fmla="*/ 22 w 28"/>
                <a:gd name="T35" fmla="*/ 0 h 30"/>
                <a:gd name="T36" fmla="*/ 24 w 28"/>
                <a:gd name="T37" fmla="*/ 0 h 30"/>
                <a:gd name="T38" fmla="*/ 23 w 28"/>
                <a:gd name="T39" fmla="*/ 2 h 30"/>
                <a:gd name="T40" fmla="*/ 27 w 28"/>
                <a:gd name="T41" fmla="*/ 0 h 30"/>
                <a:gd name="T42" fmla="*/ 28 w 28"/>
                <a:gd name="T43" fmla="*/ 0 h 30"/>
                <a:gd name="T44" fmla="*/ 28 w 28"/>
                <a:gd name="T45" fmla="*/ 1 h 30"/>
                <a:gd name="T46" fmla="*/ 26 w 28"/>
                <a:gd name="T47" fmla="*/ 2 h 30"/>
                <a:gd name="T48" fmla="*/ 27 w 28"/>
                <a:gd name="T49" fmla="*/ 8 h 30"/>
                <a:gd name="T50" fmla="*/ 27 w 28"/>
                <a:gd name="T51" fmla="*/ 12 h 30"/>
                <a:gd name="T52" fmla="*/ 27 w 28"/>
                <a:gd name="T53" fmla="*/ 13 h 30"/>
                <a:gd name="T54" fmla="*/ 26 w 28"/>
                <a:gd name="T55" fmla="*/ 15 h 30"/>
                <a:gd name="T56" fmla="*/ 25 w 28"/>
                <a:gd name="T57" fmla="*/ 8 h 30"/>
                <a:gd name="T58" fmla="*/ 25 w 28"/>
                <a:gd name="T59" fmla="*/ 3 h 30"/>
                <a:gd name="T60" fmla="*/ 25 w 28"/>
                <a:gd name="T61" fmla="*/ 9 h 30"/>
                <a:gd name="T62" fmla="*/ 25 w 28"/>
                <a:gd name="T63" fmla="*/ 15 h 30"/>
                <a:gd name="T64" fmla="*/ 20 w 28"/>
                <a:gd name="T65" fmla="*/ 27 h 30"/>
                <a:gd name="T66" fmla="*/ 17 w 28"/>
                <a:gd name="T67" fmla="*/ 30 h 30"/>
                <a:gd name="T68" fmla="*/ 19 w 28"/>
                <a:gd name="T69" fmla="*/ 19 h 30"/>
                <a:gd name="T70" fmla="*/ 19 w 28"/>
                <a:gd name="T71" fmla="*/ 8 h 30"/>
                <a:gd name="T72" fmla="*/ 15 w 28"/>
                <a:gd name="T73" fmla="*/ 8 h 30"/>
                <a:gd name="T74" fmla="*/ 12 w 28"/>
                <a:gd name="T75" fmla="*/ 8 h 30"/>
                <a:gd name="T76" fmla="*/ 13 w 28"/>
                <a:gd name="T77" fmla="*/ 8 h 30"/>
                <a:gd name="T78" fmla="*/ 9 w 28"/>
                <a:gd name="T79" fmla="*/ 8 h 30"/>
                <a:gd name="T80" fmla="*/ 0 w 28"/>
                <a:gd name="T81" fmla="*/ 7 h 30"/>
                <a:gd name="T82" fmla="*/ 1 w 28"/>
                <a:gd name="T83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" h="30">
                  <a:moveTo>
                    <a:pt x="1" y="4"/>
                  </a:moveTo>
                  <a:cubicBezTo>
                    <a:pt x="2" y="3"/>
                    <a:pt x="11" y="5"/>
                    <a:pt x="11" y="5"/>
                  </a:cubicBezTo>
                  <a:cubicBezTo>
                    <a:pt x="11" y="5"/>
                    <a:pt x="15" y="8"/>
                    <a:pt x="16" y="7"/>
                  </a:cubicBezTo>
                  <a:cubicBezTo>
                    <a:pt x="16" y="7"/>
                    <a:pt x="13" y="6"/>
                    <a:pt x="13" y="5"/>
                  </a:cubicBezTo>
                  <a:cubicBezTo>
                    <a:pt x="14" y="4"/>
                    <a:pt x="17" y="7"/>
                    <a:pt x="17" y="7"/>
                  </a:cubicBezTo>
                  <a:cubicBezTo>
                    <a:pt x="17" y="7"/>
                    <a:pt x="16" y="5"/>
                    <a:pt x="15" y="5"/>
                  </a:cubicBezTo>
                  <a:cubicBezTo>
                    <a:pt x="15" y="5"/>
                    <a:pt x="17" y="4"/>
                    <a:pt x="18" y="7"/>
                  </a:cubicBezTo>
                  <a:cubicBezTo>
                    <a:pt x="18" y="7"/>
                    <a:pt x="18" y="6"/>
                    <a:pt x="17" y="5"/>
                  </a:cubicBezTo>
                  <a:cubicBezTo>
                    <a:pt x="17" y="5"/>
                    <a:pt x="17" y="4"/>
                    <a:pt x="17" y="4"/>
                  </a:cubicBezTo>
                  <a:cubicBezTo>
                    <a:pt x="16" y="4"/>
                    <a:pt x="17" y="4"/>
                    <a:pt x="18" y="4"/>
                  </a:cubicBezTo>
                  <a:cubicBezTo>
                    <a:pt x="19" y="5"/>
                    <a:pt x="19" y="6"/>
                    <a:pt x="19" y="6"/>
                  </a:cubicBezTo>
                  <a:cubicBezTo>
                    <a:pt x="19" y="6"/>
                    <a:pt x="19" y="4"/>
                    <a:pt x="19" y="4"/>
                  </a:cubicBezTo>
                  <a:cubicBezTo>
                    <a:pt x="19" y="4"/>
                    <a:pt x="20" y="3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0" y="8"/>
                    <a:pt x="22" y="2"/>
                    <a:pt x="20" y="1"/>
                  </a:cubicBezTo>
                  <a:cubicBezTo>
                    <a:pt x="20" y="1"/>
                    <a:pt x="20" y="1"/>
                    <a:pt x="20" y="0"/>
                  </a:cubicBezTo>
                  <a:cubicBezTo>
                    <a:pt x="21" y="0"/>
                    <a:pt x="21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4" y="0"/>
                    <a:pt x="24" y="0"/>
                  </a:cubicBezTo>
                  <a:cubicBezTo>
                    <a:pt x="24" y="0"/>
                    <a:pt x="23" y="2"/>
                    <a:pt x="23" y="2"/>
                  </a:cubicBezTo>
                  <a:cubicBezTo>
                    <a:pt x="23" y="2"/>
                    <a:pt x="26" y="1"/>
                    <a:pt x="27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0"/>
                    <a:pt x="28" y="0"/>
                    <a:pt x="28" y="1"/>
                  </a:cubicBezTo>
                  <a:cubicBezTo>
                    <a:pt x="27" y="1"/>
                    <a:pt x="26" y="2"/>
                    <a:pt x="26" y="2"/>
                  </a:cubicBezTo>
                  <a:cubicBezTo>
                    <a:pt x="25" y="2"/>
                    <a:pt x="27" y="4"/>
                    <a:pt x="27" y="8"/>
                  </a:cubicBezTo>
                  <a:cubicBezTo>
                    <a:pt x="27" y="9"/>
                    <a:pt x="27" y="11"/>
                    <a:pt x="27" y="12"/>
                  </a:cubicBezTo>
                  <a:cubicBezTo>
                    <a:pt x="27" y="12"/>
                    <a:pt x="27" y="13"/>
                    <a:pt x="27" y="13"/>
                  </a:cubicBezTo>
                  <a:cubicBezTo>
                    <a:pt x="27" y="13"/>
                    <a:pt x="27" y="14"/>
                    <a:pt x="26" y="15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5" y="9"/>
                    <a:pt x="25" y="15"/>
                    <a:pt x="25" y="15"/>
                  </a:cubicBezTo>
                  <a:cubicBezTo>
                    <a:pt x="24" y="16"/>
                    <a:pt x="20" y="27"/>
                    <a:pt x="20" y="27"/>
                  </a:cubicBezTo>
                  <a:cubicBezTo>
                    <a:pt x="20" y="27"/>
                    <a:pt x="17" y="30"/>
                    <a:pt x="17" y="30"/>
                  </a:cubicBezTo>
                  <a:cubicBezTo>
                    <a:pt x="17" y="30"/>
                    <a:pt x="19" y="19"/>
                    <a:pt x="19" y="19"/>
                  </a:cubicBezTo>
                  <a:cubicBezTo>
                    <a:pt x="19" y="18"/>
                    <a:pt x="19" y="8"/>
                    <a:pt x="19" y="8"/>
                  </a:cubicBezTo>
                  <a:cubicBezTo>
                    <a:pt x="19" y="8"/>
                    <a:pt x="16" y="8"/>
                    <a:pt x="15" y="8"/>
                  </a:cubicBezTo>
                  <a:cubicBezTo>
                    <a:pt x="15" y="8"/>
                    <a:pt x="13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2" y="9"/>
                    <a:pt x="10" y="8"/>
                    <a:pt x="9" y="8"/>
                  </a:cubicBezTo>
                  <a:cubicBezTo>
                    <a:pt x="8" y="8"/>
                    <a:pt x="0" y="7"/>
                    <a:pt x="0" y="7"/>
                  </a:cubicBezTo>
                  <a:cubicBezTo>
                    <a:pt x="0" y="7"/>
                    <a:pt x="0" y="4"/>
                    <a:pt x="1" y="4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17" name="Freeform 63">
              <a:extLst>
                <a:ext uri="{FF2B5EF4-FFF2-40B4-BE49-F238E27FC236}">
                  <a16:creationId xmlns:a16="http://schemas.microsoft.com/office/drawing/2014/main" id="{B333CB12-D487-4A56-86DA-30727FE83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4263" y="3876675"/>
              <a:ext cx="152400" cy="169862"/>
            </a:xfrm>
            <a:custGeom>
              <a:avLst/>
              <a:gdLst>
                <a:gd name="T0" fmla="*/ 4 w 9"/>
                <a:gd name="T1" fmla="*/ 2 h 10"/>
                <a:gd name="T2" fmla="*/ 6 w 9"/>
                <a:gd name="T3" fmla="*/ 5 h 10"/>
                <a:gd name="T4" fmla="*/ 8 w 9"/>
                <a:gd name="T5" fmla="*/ 9 h 10"/>
                <a:gd name="T6" fmla="*/ 4 w 9"/>
                <a:gd name="T7" fmla="*/ 9 h 10"/>
                <a:gd name="T8" fmla="*/ 2 w 9"/>
                <a:gd name="T9" fmla="*/ 7 h 10"/>
                <a:gd name="T10" fmla="*/ 0 w 9"/>
                <a:gd name="T11" fmla="*/ 5 h 10"/>
                <a:gd name="T12" fmla="*/ 0 w 9"/>
                <a:gd name="T13" fmla="*/ 2 h 10"/>
                <a:gd name="T14" fmla="*/ 4 w 9"/>
                <a:gd name="T15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4" y="2"/>
                  </a:moveTo>
                  <a:cubicBezTo>
                    <a:pt x="4" y="2"/>
                    <a:pt x="5" y="4"/>
                    <a:pt x="6" y="5"/>
                  </a:cubicBezTo>
                  <a:cubicBezTo>
                    <a:pt x="6" y="5"/>
                    <a:pt x="9" y="8"/>
                    <a:pt x="8" y="9"/>
                  </a:cubicBezTo>
                  <a:cubicBezTo>
                    <a:pt x="8" y="9"/>
                    <a:pt x="6" y="10"/>
                    <a:pt x="4" y="9"/>
                  </a:cubicBezTo>
                  <a:cubicBezTo>
                    <a:pt x="2" y="8"/>
                    <a:pt x="3" y="7"/>
                    <a:pt x="2" y="7"/>
                  </a:cubicBezTo>
                  <a:cubicBezTo>
                    <a:pt x="2" y="7"/>
                    <a:pt x="0" y="6"/>
                    <a:pt x="0" y="5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0"/>
                    <a:pt x="4" y="2"/>
                    <a:pt x="4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18" name="Freeform 64">
              <a:extLst>
                <a:ext uri="{FF2B5EF4-FFF2-40B4-BE49-F238E27FC236}">
                  <a16:creationId xmlns:a16="http://schemas.microsoft.com/office/drawing/2014/main" id="{AB9E35B6-9C74-4028-8081-318B7839D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863" y="3876675"/>
              <a:ext cx="101600" cy="134937"/>
            </a:xfrm>
            <a:custGeom>
              <a:avLst/>
              <a:gdLst>
                <a:gd name="T0" fmla="*/ 4 w 6"/>
                <a:gd name="T1" fmla="*/ 1 h 8"/>
                <a:gd name="T2" fmla="*/ 5 w 6"/>
                <a:gd name="T3" fmla="*/ 4 h 8"/>
                <a:gd name="T4" fmla="*/ 5 w 6"/>
                <a:gd name="T5" fmla="*/ 7 h 8"/>
                <a:gd name="T6" fmla="*/ 1 w 6"/>
                <a:gd name="T7" fmla="*/ 7 h 8"/>
                <a:gd name="T8" fmla="*/ 1 w 6"/>
                <a:gd name="T9" fmla="*/ 4 h 8"/>
                <a:gd name="T10" fmla="*/ 1 w 6"/>
                <a:gd name="T11" fmla="*/ 0 h 8"/>
                <a:gd name="T12" fmla="*/ 4 w 6"/>
                <a:gd name="T13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8">
                  <a:moveTo>
                    <a:pt x="4" y="1"/>
                  </a:moveTo>
                  <a:cubicBezTo>
                    <a:pt x="4" y="1"/>
                    <a:pt x="4" y="3"/>
                    <a:pt x="5" y="4"/>
                  </a:cubicBezTo>
                  <a:cubicBezTo>
                    <a:pt x="5" y="4"/>
                    <a:pt x="6" y="7"/>
                    <a:pt x="5" y="7"/>
                  </a:cubicBezTo>
                  <a:cubicBezTo>
                    <a:pt x="5" y="7"/>
                    <a:pt x="1" y="8"/>
                    <a:pt x="1" y="7"/>
                  </a:cubicBezTo>
                  <a:cubicBezTo>
                    <a:pt x="0" y="6"/>
                    <a:pt x="1" y="4"/>
                    <a:pt x="1" y="4"/>
                  </a:cubicBezTo>
                  <a:cubicBezTo>
                    <a:pt x="1" y="4"/>
                    <a:pt x="1" y="1"/>
                    <a:pt x="1" y="0"/>
                  </a:cubicBezTo>
                  <a:cubicBezTo>
                    <a:pt x="1" y="0"/>
                    <a:pt x="3" y="0"/>
                    <a:pt x="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19" name="Freeform 65">
              <a:extLst>
                <a:ext uri="{FF2B5EF4-FFF2-40B4-BE49-F238E27FC236}">
                  <a16:creationId xmlns:a16="http://schemas.microsoft.com/office/drawing/2014/main" id="{9D39EACE-1435-4DF9-87E7-0D33ACDA8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863" y="3317875"/>
              <a:ext cx="203200" cy="525462"/>
            </a:xfrm>
            <a:custGeom>
              <a:avLst/>
              <a:gdLst>
                <a:gd name="T0" fmla="*/ 3 w 12"/>
                <a:gd name="T1" fmla="*/ 19 h 31"/>
                <a:gd name="T2" fmla="*/ 3 w 12"/>
                <a:gd name="T3" fmla="*/ 13 h 31"/>
                <a:gd name="T4" fmla="*/ 5 w 12"/>
                <a:gd name="T5" fmla="*/ 18 h 31"/>
                <a:gd name="T6" fmla="*/ 5 w 12"/>
                <a:gd name="T7" fmla="*/ 12 h 31"/>
                <a:gd name="T8" fmla="*/ 8 w 12"/>
                <a:gd name="T9" fmla="*/ 8 h 31"/>
                <a:gd name="T10" fmla="*/ 10 w 12"/>
                <a:gd name="T11" fmla="*/ 2 h 31"/>
                <a:gd name="T12" fmla="*/ 10 w 12"/>
                <a:gd name="T13" fmla="*/ 0 h 31"/>
                <a:gd name="T14" fmla="*/ 10 w 12"/>
                <a:gd name="T15" fmla="*/ 0 h 31"/>
                <a:gd name="T16" fmla="*/ 11 w 12"/>
                <a:gd name="T17" fmla="*/ 2 h 31"/>
                <a:gd name="T18" fmla="*/ 11 w 12"/>
                <a:gd name="T19" fmla="*/ 4 h 31"/>
                <a:gd name="T20" fmla="*/ 7 w 12"/>
                <a:gd name="T21" fmla="*/ 14 h 31"/>
                <a:gd name="T22" fmla="*/ 3 w 12"/>
                <a:gd name="T23" fmla="*/ 28 h 31"/>
                <a:gd name="T24" fmla="*/ 1 w 12"/>
                <a:gd name="T25" fmla="*/ 31 h 31"/>
                <a:gd name="T26" fmla="*/ 3 w 12"/>
                <a:gd name="T27" fmla="*/ 27 h 31"/>
                <a:gd name="T28" fmla="*/ 1 w 12"/>
                <a:gd name="T29" fmla="*/ 29 h 31"/>
                <a:gd name="T30" fmla="*/ 2 w 12"/>
                <a:gd name="T31" fmla="*/ 25 h 31"/>
                <a:gd name="T32" fmla="*/ 3 w 12"/>
                <a:gd name="T33" fmla="*/ 19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2" h="31">
                  <a:moveTo>
                    <a:pt x="3" y="19"/>
                  </a:moveTo>
                  <a:cubicBezTo>
                    <a:pt x="3" y="18"/>
                    <a:pt x="3" y="13"/>
                    <a:pt x="3" y="13"/>
                  </a:cubicBezTo>
                  <a:cubicBezTo>
                    <a:pt x="3" y="13"/>
                    <a:pt x="3" y="18"/>
                    <a:pt x="5" y="18"/>
                  </a:cubicBezTo>
                  <a:cubicBezTo>
                    <a:pt x="6" y="18"/>
                    <a:pt x="5" y="13"/>
                    <a:pt x="5" y="12"/>
                  </a:cubicBezTo>
                  <a:cubicBezTo>
                    <a:pt x="5" y="11"/>
                    <a:pt x="8" y="8"/>
                    <a:pt x="8" y="8"/>
                  </a:cubicBezTo>
                  <a:cubicBezTo>
                    <a:pt x="9" y="7"/>
                    <a:pt x="10" y="3"/>
                    <a:pt x="10" y="2"/>
                  </a:cubicBezTo>
                  <a:cubicBezTo>
                    <a:pt x="9" y="2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1"/>
                    <a:pt x="11" y="2"/>
                  </a:cubicBezTo>
                  <a:cubicBezTo>
                    <a:pt x="11" y="2"/>
                    <a:pt x="12" y="3"/>
                    <a:pt x="11" y="4"/>
                  </a:cubicBezTo>
                  <a:cubicBezTo>
                    <a:pt x="10" y="4"/>
                    <a:pt x="8" y="12"/>
                    <a:pt x="7" y="14"/>
                  </a:cubicBezTo>
                  <a:cubicBezTo>
                    <a:pt x="7" y="17"/>
                    <a:pt x="3" y="28"/>
                    <a:pt x="3" y="28"/>
                  </a:cubicBezTo>
                  <a:cubicBezTo>
                    <a:pt x="2" y="30"/>
                    <a:pt x="1" y="31"/>
                    <a:pt x="1" y="31"/>
                  </a:cubicBezTo>
                  <a:cubicBezTo>
                    <a:pt x="2" y="30"/>
                    <a:pt x="3" y="27"/>
                    <a:pt x="3" y="27"/>
                  </a:cubicBezTo>
                  <a:cubicBezTo>
                    <a:pt x="2" y="27"/>
                    <a:pt x="1" y="29"/>
                    <a:pt x="1" y="29"/>
                  </a:cubicBezTo>
                  <a:cubicBezTo>
                    <a:pt x="0" y="28"/>
                    <a:pt x="1" y="25"/>
                    <a:pt x="2" y="25"/>
                  </a:cubicBezTo>
                  <a:cubicBezTo>
                    <a:pt x="2" y="24"/>
                    <a:pt x="4" y="20"/>
                    <a:pt x="3" y="1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20" name="Freeform 66">
              <a:extLst>
                <a:ext uri="{FF2B5EF4-FFF2-40B4-BE49-F238E27FC236}">
                  <a16:creationId xmlns:a16="http://schemas.microsoft.com/office/drawing/2014/main" id="{6190CD54-E92D-41A8-9859-1107A1D30B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0788" y="2876550"/>
              <a:ext cx="66675" cy="339725"/>
            </a:xfrm>
            <a:custGeom>
              <a:avLst/>
              <a:gdLst>
                <a:gd name="T0" fmla="*/ 4 w 4"/>
                <a:gd name="T1" fmla="*/ 18 h 20"/>
                <a:gd name="T2" fmla="*/ 2 w 4"/>
                <a:gd name="T3" fmla="*/ 20 h 20"/>
                <a:gd name="T4" fmla="*/ 0 w 4"/>
                <a:gd name="T5" fmla="*/ 18 h 20"/>
                <a:gd name="T6" fmla="*/ 0 w 4"/>
                <a:gd name="T7" fmla="*/ 5 h 20"/>
                <a:gd name="T8" fmla="*/ 1 w 4"/>
                <a:gd name="T9" fmla="*/ 3 h 20"/>
                <a:gd name="T10" fmla="*/ 1 w 4"/>
                <a:gd name="T11" fmla="*/ 2 h 20"/>
                <a:gd name="T12" fmla="*/ 2 w 4"/>
                <a:gd name="T13" fmla="*/ 1 h 20"/>
                <a:gd name="T14" fmla="*/ 3 w 4"/>
                <a:gd name="T15" fmla="*/ 3 h 20"/>
                <a:gd name="T16" fmla="*/ 4 w 4"/>
                <a:gd name="T17" fmla="*/ 4 h 20"/>
                <a:gd name="T18" fmla="*/ 4 w 4"/>
                <a:gd name="T19" fmla="*/ 1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" h="20">
                  <a:moveTo>
                    <a:pt x="4" y="18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5"/>
                    <a:pt x="0" y="5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0"/>
                    <a:pt x="2" y="1"/>
                  </a:cubicBezTo>
                  <a:cubicBezTo>
                    <a:pt x="3" y="1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21" name="Freeform 67">
              <a:extLst>
                <a:ext uri="{FF2B5EF4-FFF2-40B4-BE49-F238E27FC236}">
                  <a16:creationId xmlns:a16="http://schemas.microsoft.com/office/drawing/2014/main" id="{C7BBA974-6956-4919-B43B-BF6B3AE089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525" y="2876550"/>
              <a:ext cx="33338" cy="33337"/>
            </a:xfrm>
            <a:custGeom>
              <a:avLst/>
              <a:gdLst>
                <a:gd name="T0" fmla="*/ 2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2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1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2"/>
                    <a:pt x="2" y="2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22" name="Freeform 68">
              <a:extLst>
                <a:ext uri="{FF2B5EF4-FFF2-40B4-BE49-F238E27FC236}">
                  <a16:creationId xmlns:a16="http://schemas.microsoft.com/office/drawing/2014/main" id="{8D10A396-5B00-40EC-BD71-6E03EB967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525" y="2843213"/>
              <a:ext cx="33338" cy="33337"/>
            </a:xfrm>
            <a:custGeom>
              <a:avLst/>
              <a:gdLst>
                <a:gd name="T0" fmla="*/ 2 w 2"/>
                <a:gd name="T1" fmla="*/ 2 h 2"/>
                <a:gd name="T2" fmla="*/ 1 w 2"/>
                <a:gd name="T3" fmla="*/ 1 h 2"/>
                <a:gd name="T4" fmla="*/ 0 w 2"/>
                <a:gd name="T5" fmla="*/ 0 h 2"/>
                <a:gd name="T6" fmla="*/ 1 w 2"/>
                <a:gd name="T7" fmla="*/ 1 h 2"/>
                <a:gd name="T8" fmla="*/ 2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2" y="2"/>
                  </a:moveTo>
                  <a:cubicBezTo>
                    <a:pt x="2" y="2"/>
                    <a:pt x="1" y="1"/>
                    <a:pt x="1" y="1"/>
                  </a:cubicBezTo>
                  <a:cubicBezTo>
                    <a:pt x="1" y="1"/>
                    <a:pt x="0" y="0"/>
                    <a:pt x="0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2" y="2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</p:grpSp>
      <p:sp>
        <p:nvSpPr>
          <p:cNvPr id="123" name="矩形 122">
            <a:extLst>
              <a:ext uri="{FF2B5EF4-FFF2-40B4-BE49-F238E27FC236}">
                <a16:creationId xmlns:a16="http://schemas.microsoft.com/office/drawing/2014/main" id="{73F5C390-4975-4C24-BF38-568442E80561}"/>
              </a:ext>
            </a:extLst>
          </p:cNvPr>
          <p:cNvSpPr/>
          <p:nvPr/>
        </p:nvSpPr>
        <p:spPr>
          <a:xfrm>
            <a:off x="1169568" y="1587681"/>
            <a:ext cx="45719" cy="2396668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prstClr val="black"/>
              </a:solidFill>
            </a:endParaRPr>
          </a:p>
        </p:txBody>
      </p:sp>
      <p:sp>
        <p:nvSpPr>
          <p:cNvPr id="124" name="椭圆 123">
            <a:extLst>
              <a:ext uri="{FF2B5EF4-FFF2-40B4-BE49-F238E27FC236}">
                <a16:creationId xmlns:a16="http://schemas.microsoft.com/office/drawing/2014/main" id="{DA955A68-117F-4B68-9F67-8ED9230B8633}"/>
              </a:ext>
            </a:extLst>
          </p:cNvPr>
          <p:cNvSpPr/>
          <p:nvPr/>
        </p:nvSpPr>
        <p:spPr>
          <a:xfrm>
            <a:off x="227054" y="3869542"/>
            <a:ext cx="968956" cy="161499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2000"/>
                </a:schemeClr>
              </a:gs>
              <a:gs pos="100000">
                <a:srgbClr val="FFFFFF">
                  <a:alpha val="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351">
              <a:solidFill>
                <a:prstClr val="white"/>
              </a:solidFill>
            </a:endParaRPr>
          </a:p>
        </p:txBody>
      </p:sp>
      <p:grpSp>
        <p:nvGrpSpPr>
          <p:cNvPr id="125" name="组合 124">
            <a:extLst>
              <a:ext uri="{FF2B5EF4-FFF2-40B4-BE49-F238E27FC236}">
                <a16:creationId xmlns:a16="http://schemas.microsoft.com/office/drawing/2014/main" id="{006EC67E-1D6C-4C02-B6A7-F4178178EC3B}"/>
              </a:ext>
            </a:extLst>
          </p:cNvPr>
          <p:cNvGrpSpPr/>
          <p:nvPr/>
        </p:nvGrpSpPr>
        <p:grpSpPr>
          <a:xfrm>
            <a:off x="556713" y="2771762"/>
            <a:ext cx="639297" cy="1218088"/>
            <a:chOff x="1331119" y="2604821"/>
            <a:chExt cx="823913" cy="1389063"/>
          </a:xfrm>
        </p:grpSpPr>
        <p:sp>
          <p:nvSpPr>
            <p:cNvPr id="126" name="Freeform 6">
              <a:extLst>
                <a:ext uri="{FF2B5EF4-FFF2-40B4-BE49-F238E27FC236}">
                  <a16:creationId xmlns:a16="http://schemas.microsoft.com/office/drawing/2014/main" id="{4C13E06D-39DD-4317-962C-95D9B34940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207" y="2798496"/>
              <a:ext cx="123825" cy="139700"/>
            </a:xfrm>
            <a:custGeom>
              <a:avLst/>
              <a:gdLst>
                <a:gd name="T0" fmla="*/ 0 w 7"/>
                <a:gd name="T1" fmla="*/ 8 h 8"/>
                <a:gd name="T2" fmla="*/ 2 w 7"/>
                <a:gd name="T3" fmla="*/ 8 h 8"/>
                <a:gd name="T4" fmla="*/ 5 w 7"/>
                <a:gd name="T5" fmla="*/ 6 h 8"/>
                <a:gd name="T6" fmla="*/ 5 w 7"/>
                <a:gd name="T7" fmla="*/ 5 h 8"/>
                <a:gd name="T8" fmla="*/ 6 w 7"/>
                <a:gd name="T9" fmla="*/ 3 h 8"/>
                <a:gd name="T10" fmla="*/ 6 w 7"/>
                <a:gd name="T11" fmla="*/ 3 h 8"/>
                <a:gd name="T12" fmla="*/ 6 w 7"/>
                <a:gd name="T13" fmla="*/ 2 h 8"/>
                <a:gd name="T14" fmla="*/ 7 w 7"/>
                <a:gd name="T15" fmla="*/ 0 h 8"/>
                <a:gd name="T16" fmla="*/ 6 w 7"/>
                <a:gd name="T17" fmla="*/ 0 h 8"/>
                <a:gd name="T18" fmla="*/ 6 w 7"/>
                <a:gd name="T19" fmla="*/ 1 h 8"/>
                <a:gd name="T20" fmla="*/ 5 w 7"/>
                <a:gd name="T21" fmla="*/ 2 h 8"/>
                <a:gd name="T22" fmla="*/ 4 w 7"/>
                <a:gd name="T23" fmla="*/ 4 h 8"/>
                <a:gd name="T24" fmla="*/ 2 w 7"/>
                <a:gd name="T25" fmla="*/ 5 h 8"/>
                <a:gd name="T26" fmla="*/ 0 w 7"/>
                <a:gd name="T27" fmla="*/ 6 h 8"/>
                <a:gd name="T28" fmla="*/ 0 w 7"/>
                <a:gd name="T2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" h="8">
                  <a:moveTo>
                    <a:pt x="0" y="8"/>
                  </a:moveTo>
                  <a:cubicBezTo>
                    <a:pt x="0" y="8"/>
                    <a:pt x="2" y="8"/>
                    <a:pt x="2" y="8"/>
                  </a:cubicBezTo>
                  <a:cubicBezTo>
                    <a:pt x="2" y="8"/>
                    <a:pt x="5" y="6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6" y="4"/>
                    <a:pt x="7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7" y="1"/>
                    <a:pt x="7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5" y="1"/>
                    <a:pt x="5" y="2"/>
                  </a:cubicBezTo>
                  <a:cubicBezTo>
                    <a:pt x="4" y="2"/>
                    <a:pt x="4" y="3"/>
                    <a:pt x="4" y="4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1" y="6"/>
                    <a:pt x="0" y="6"/>
                    <a:pt x="0" y="6"/>
                  </a:cubicBezTo>
                  <a:cubicBezTo>
                    <a:pt x="0" y="6"/>
                    <a:pt x="0" y="7"/>
                    <a:pt x="0" y="8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27" name="Freeform 7">
              <a:extLst>
                <a:ext uri="{FF2B5EF4-FFF2-40B4-BE49-F238E27FC236}">
                  <a16:creationId xmlns:a16="http://schemas.microsoft.com/office/drawing/2014/main" id="{54789F6B-D678-46AB-83E6-2308C1F8CBB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31207" y="2798496"/>
              <a:ext cx="123825" cy="139700"/>
            </a:xfrm>
            <a:custGeom>
              <a:avLst/>
              <a:gdLst>
                <a:gd name="T0" fmla="*/ 7 w 7"/>
                <a:gd name="T1" fmla="*/ 0 h 8"/>
                <a:gd name="T2" fmla="*/ 7 w 7"/>
                <a:gd name="T3" fmla="*/ 0 h 8"/>
                <a:gd name="T4" fmla="*/ 6 w 7"/>
                <a:gd name="T5" fmla="*/ 2 h 8"/>
                <a:gd name="T6" fmla="*/ 5 w 7"/>
                <a:gd name="T7" fmla="*/ 4 h 8"/>
                <a:gd name="T8" fmla="*/ 6 w 7"/>
                <a:gd name="T9" fmla="*/ 4 h 8"/>
                <a:gd name="T10" fmla="*/ 4 w 7"/>
                <a:gd name="T11" fmla="*/ 6 h 8"/>
                <a:gd name="T12" fmla="*/ 2 w 7"/>
                <a:gd name="T13" fmla="*/ 7 h 8"/>
                <a:gd name="T14" fmla="*/ 1 w 7"/>
                <a:gd name="T15" fmla="*/ 7 h 8"/>
                <a:gd name="T16" fmla="*/ 0 w 7"/>
                <a:gd name="T17" fmla="*/ 7 h 8"/>
                <a:gd name="T18" fmla="*/ 0 w 7"/>
                <a:gd name="T19" fmla="*/ 8 h 8"/>
                <a:gd name="T20" fmla="*/ 2 w 7"/>
                <a:gd name="T21" fmla="*/ 8 h 8"/>
                <a:gd name="T22" fmla="*/ 5 w 7"/>
                <a:gd name="T23" fmla="*/ 6 h 8"/>
                <a:gd name="T24" fmla="*/ 5 w 7"/>
                <a:gd name="T25" fmla="*/ 5 h 8"/>
                <a:gd name="T26" fmla="*/ 6 w 7"/>
                <a:gd name="T27" fmla="*/ 3 h 8"/>
                <a:gd name="T28" fmla="*/ 6 w 7"/>
                <a:gd name="T29" fmla="*/ 3 h 8"/>
                <a:gd name="T30" fmla="*/ 6 w 7"/>
                <a:gd name="T31" fmla="*/ 2 h 8"/>
                <a:gd name="T32" fmla="*/ 7 w 7"/>
                <a:gd name="T3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" h="8">
                  <a:moveTo>
                    <a:pt x="7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6" y="2"/>
                    <a:pt x="6" y="2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6" y="3"/>
                    <a:pt x="6" y="4"/>
                  </a:cubicBezTo>
                  <a:cubicBezTo>
                    <a:pt x="5" y="4"/>
                    <a:pt x="4" y="6"/>
                    <a:pt x="4" y="6"/>
                  </a:cubicBezTo>
                  <a:cubicBezTo>
                    <a:pt x="4" y="6"/>
                    <a:pt x="3" y="7"/>
                    <a:pt x="2" y="7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2" y="8"/>
                    <a:pt x="2" y="8"/>
                  </a:cubicBezTo>
                  <a:cubicBezTo>
                    <a:pt x="2" y="8"/>
                    <a:pt x="5" y="6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6" y="4"/>
                    <a:pt x="7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2"/>
                  </a:cubicBezTo>
                  <a:cubicBezTo>
                    <a:pt x="6" y="2"/>
                    <a:pt x="7" y="1"/>
                    <a:pt x="7" y="0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28" name="Freeform 8">
              <a:extLst>
                <a:ext uri="{FF2B5EF4-FFF2-40B4-BE49-F238E27FC236}">
                  <a16:creationId xmlns:a16="http://schemas.microsoft.com/office/drawing/2014/main" id="{27B733BD-8D87-47B2-B1C0-65C3521634E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057" y="2850883"/>
              <a:ext cx="34925" cy="34925"/>
            </a:xfrm>
            <a:custGeom>
              <a:avLst/>
              <a:gdLst>
                <a:gd name="T0" fmla="*/ 0 w 2"/>
                <a:gd name="T1" fmla="*/ 2 h 2"/>
                <a:gd name="T2" fmla="*/ 2 w 2"/>
                <a:gd name="T3" fmla="*/ 1 h 2"/>
                <a:gd name="T4" fmla="*/ 1 w 2"/>
                <a:gd name="T5" fmla="*/ 0 h 2"/>
                <a:gd name="T6" fmla="*/ 0 w 2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1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29" name="Freeform 9">
              <a:extLst>
                <a:ext uri="{FF2B5EF4-FFF2-40B4-BE49-F238E27FC236}">
                  <a16:creationId xmlns:a16="http://schemas.microsoft.com/office/drawing/2014/main" id="{B1BDFABE-54F1-41A7-9CED-20D2CB05D40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057" y="2815958"/>
              <a:ext cx="34925" cy="34925"/>
            </a:xfrm>
            <a:custGeom>
              <a:avLst/>
              <a:gdLst>
                <a:gd name="T0" fmla="*/ 0 w 2"/>
                <a:gd name="T1" fmla="*/ 2 h 2"/>
                <a:gd name="T2" fmla="*/ 1 w 2"/>
                <a:gd name="T3" fmla="*/ 1 h 2"/>
                <a:gd name="T4" fmla="*/ 2 w 2"/>
                <a:gd name="T5" fmla="*/ 0 h 2"/>
                <a:gd name="T6" fmla="*/ 1 w 2"/>
                <a:gd name="T7" fmla="*/ 1 h 2"/>
                <a:gd name="T8" fmla="*/ 0 w 2"/>
                <a:gd name="T9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1" y="1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30" name="Freeform 10">
              <a:extLst>
                <a:ext uri="{FF2B5EF4-FFF2-40B4-BE49-F238E27FC236}">
                  <a16:creationId xmlns:a16="http://schemas.microsoft.com/office/drawing/2014/main" id="{6E10A06D-30DE-49E8-AB4D-71F23A5D5D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6132" y="2868346"/>
              <a:ext cx="17463" cy="69850"/>
            </a:xfrm>
            <a:custGeom>
              <a:avLst/>
              <a:gdLst>
                <a:gd name="T0" fmla="*/ 1 w 1"/>
                <a:gd name="T1" fmla="*/ 0 h 4"/>
                <a:gd name="T2" fmla="*/ 0 w 1"/>
                <a:gd name="T3" fmla="*/ 1 h 4"/>
                <a:gd name="T4" fmla="*/ 1 w 1"/>
                <a:gd name="T5" fmla="*/ 4 h 4"/>
                <a:gd name="T6" fmla="*/ 1 w 1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4">
                  <a:moveTo>
                    <a:pt x="1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2"/>
                    <a:pt x="1" y="0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31" name="Freeform 11">
              <a:extLst>
                <a:ext uri="{FF2B5EF4-FFF2-40B4-BE49-F238E27FC236}">
                  <a16:creationId xmlns:a16="http://schemas.microsoft.com/office/drawing/2014/main" id="{A6C7CBA9-CED8-49AC-ABB2-0C0F685A40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3507" y="3255696"/>
              <a:ext cx="69850" cy="104775"/>
            </a:xfrm>
            <a:custGeom>
              <a:avLst/>
              <a:gdLst>
                <a:gd name="T0" fmla="*/ 0 w 4"/>
                <a:gd name="T1" fmla="*/ 0 h 6"/>
                <a:gd name="T2" fmla="*/ 0 w 4"/>
                <a:gd name="T3" fmla="*/ 5 h 6"/>
                <a:gd name="T4" fmla="*/ 4 w 4"/>
                <a:gd name="T5" fmla="*/ 6 h 6"/>
                <a:gd name="T6" fmla="*/ 2 w 4"/>
                <a:gd name="T7" fmla="*/ 0 h 6"/>
                <a:gd name="T8" fmla="*/ 0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cubicBezTo>
                    <a:pt x="0" y="0"/>
                    <a:pt x="0" y="4"/>
                    <a:pt x="0" y="5"/>
                  </a:cubicBezTo>
                  <a:cubicBezTo>
                    <a:pt x="1" y="5"/>
                    <a:pt x="4" y="6"/>
                    <a:pt x="4" y="6"/>
                  </a:cubicBezTo>
                  <a:cubicBezTo>
                    <a:pt x="2" y="0"/>
                    <a:pt x="2" y="0"/>
                    <a:pt x="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32" name="Freeform 12">
              <a:extLst>
                <a:ext uri="{FF2B5EF4-FFF2-40B4-BE49-F238E27FC236}">
                  <a16:creationId xmlns:a16="http://schemas.microsoft.com/office/drawing/2014/main" id="{08CC5951-A755-4BB4-8A88-FCFA0725D1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3207" y="2727058"/>
              <a:ext cx="87313" cy="123825"/>
            </a:xfrm>
            <a:custGeom>
              <a:avLst/>
              <a:gdLst>
                <a:gd name="T0" fmla="*/ 5 w 5"/>
                <a:gd name="T1" fmla="*/ 3 h 7"/>
                <a:gd name="T2" fmla="*/ 5 w 5"/>
                <a:gd name="T3" fmla="*/ 4 h 7"/>
                <a:gd name="T4" fmla="*/ 3 w 5"/>
                <a:gd name="T5" fmla="*/ 7 h 7"/>
                <a:gd name="T6" fmla="*/ 1 w 5"/>
                <a:gd name="T7" fmla="*/ 6 h 7"/>
                <a:gd name="T8" fmla="*/ 0 w 5"/>
                <a:gd name="T9" fmla="*/ 4 h 7"/>
                <a:gd name="T10" fmla="*/ 0 w 5"/>
                <a:gd name="T11" fmla="*/ 1 h 7"/>
                <a:gd name="T12" fmla="*/ 5 w 5"/>
                <a:gd name="T1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7">
                  <a:moveTo>
                    <a:pt x="5" y="3"/>
                  </a:move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3" y="6"/>
                    <a:pt x="3" y="7"/>
                  </a:cubicBezTo>
                  <a:cubicBezTo>
                    <a:pt x="2" y="7"/>
                    <a:pt x="1" y="6"/>
                    <a:pt x="1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2"/>
                    <a:pt x="0" y="1"/>
                  </a:cubicBezTo>
                  <a:cubicBezTo>
                    <a:pt x="0" y="0"/>
                    <a:pt x="4" y="2"/>
                    <a:pt x="5" y="3"/>
                  </a:cubicBezTo>
                  <a:close/>
                </a:path>
              </a:pathLst>
            </a:custGeom>
            <a:solidFill>
              <a:srgbClr val="D69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33" name="Freeform 13">
              <a:extLst>
                <a:ext uri="{FF2B5EF4-FFF2-40B4-BE49-F238E27FC236}">
                  <a16:creationId xmlns:a16="http://schemas.microsoft.com/office/drawing/2014/main" id="{47A37BE6-7355-4720-A4E7-B9D1E334B8B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40670" y="2761983"/>
              <a:ext cx="52388" cy="88900"/>
            </a:xfrm>
            <a:custGeom>
              <a:avLst/>
              <a:gdLst>
                <a:gd name="T0" fmla="*/ 0 w 3"/>
                <a:gd name="T1" fmla="*/ 0 h 5"/>
                <a:gd name="T2" fmla="*/ 1 w 3"/>
                <a:gd name="T3" fmla="*/ 2 h 5"/>
                <a:gd name="T4" fmla="*/ 3 w 3"/>
                <a:gd name="T5" fmla="*/ 3 h 5"/>
                <a:gd name="T6" fmla="*/ 2 w 3"/>
                <a:gd name="T7" fmla="*/ 5 h 5"/>
                <a:gd name="T8" fmla="*/ 0 w 3"/>
                <a:gd name="T9" fmla="*/ 4 h 5"/>
                <a:gd name="T10" fmla="*/ 0 w 3"/>
                <a:gd name="T11" fmla="*/ 3 h 5"/>
                <a:gd name="T12" fmla="*/ 0 w 3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0" y="0"/>
                  </a:moveTo>
                  <a:cubicBezTo>
                    <a:pt x="0" y="0"/>
                    <a:pt x="1" y="1"/>
                    <a:pt x="1" y="2"/>
                  </a:cubicBezTo>
                  <a:cubicBezTo>
                    <a:pt x="1" y="2"/>
                    <a:pt x="3" y="3"/>
                    <a:pt x="3" y="3"/>
                  </a:cubicBezTo>
                  <a:cubicBezTo>
                    <a:pt x="3" y="4"/>
                    <a:pt x="2" y="5"/>
                    <a:pt x="2" y="5"/>
                  </a:cubicBezTo>
                  <a:cubicBezTo>
                    <a:pt x="1" y="5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34" name="Freeform 14">
              <a:extLst>
                <a:ext uri="{FF2B5EF4-FFF2-40B4-BE49-F238E27FC236}">
                  <a16:creationId xmlns:a16="http://schemas.microsoft.com/office/drawing/2014/main" id="{4BB243EF-9F44-4CF7-81ED-94615E3E0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282" y="2604821"/>
              <a:ext cx="157163" cy="139700"/>
            </a:xfrm>
            <a:custGeom>
              <a:avLst/>
              <a:gdLst>
                <a:gd name="T0" fmla="*/ 8 w 9"/>
                <a:gd name="T1" fmla="*/ 2 h 8"/>
                <a:gd name="T2" fmla="*/ 8 w 9"/>
                <a:gd name="T3" fmla="*/ 2 h 8"/>
                <a:gd name="T4" fmla="*/ 6 w 9"/>
                <a:gd name="T5" fmla="*/ 0 h 8"/>
                <a:gd name="T6" fmla="*/ 3 w 9"/>
                <a:gd name="T7" fmla="*/ 0 h 8"/>
                <a:gd name="T8" fmla="*/ 1 w 9"/>
                <a:gd name="T9" fmla="*/ 2 h 8"/>
                <a:gd name="T10" fmla="*/ 1 w 9"/>
                <a:gd name="T11" fmla="*/ 4 h 8"/>
                <a:gd name="T12" fmla="*/ 1 w 9"/>
                <a:gd name="T13" fmla="*/ 7 h 8"/>
                <a:gd name="T14" fmla="*/ 8 w 9"/>
                <a:gd name="T15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8" y="2"/>
                  </a:moveTo>
                  <a:cubicBezTo>
                    <a:pt x="8" y="2"/>
                    <a:pt x="9" y="2"/>
                    <a:pt x="8" y="2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5" y="0"/>
                    <a:pt x="3" y="0"/>
                    <a:pt x="3" y="0"/>
                  </a:cubicBezTo>
                  <a:cubicBezTo>
                    <a:pt x="3" y="0"/>
                    <a:pt x="2" y="1"/>
                    <a:pt x="1" y="2"/>
                  </a:cubicBezTo>
                  <a:cubicBezTo>
                    <a:pt x="0" y="3"/>
                    <a:pt x="1" y="4"/>
                    <a:pt x="1" y="4"/>
                  </a:cubicBezTo>
                  <a:cubicBezTo>
                    <a:pt x="1" y="4"/>
                    <a:pt x="0" y="7"/>
                    <a:pt x="1" y="7"/>
                  </a:cubicBezTo>
                  <a:cubicBezTo>
                    <a:pt x="1" y="7"/>
                    <a:pt x="4" y="8"/>
                    <a:pt x="8" y="2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35" name="Freeform 15">
              <a:extLst>
                <a:ext uri="{FF2B5EF4-FFF2-40B4-BE49-F238E27FC236}">
                  <a16:creationId xmlns:a16="http://schemas.microsoft.com/office/drawing/2014/main" id="{35ACA90B-9F98-4FAC-A70C-3FBEB4EE63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745" y="2639746"/>
              <a:ext cx="139700" cy="158750"/>
            </a:xfrm>
            <a:custGeom>
              <a:avLst/>
              <a:gdLst>
                <a:gd name="T0" fmla="*/ 7 w 8"/>
                <a:gd name="T1" fmla="*/ 9 h 9"/>
                <a:gd name="T2" fmla="*/ 5 w 8"/>
                <a:gd name="T3" fmla="*/ 9 h 9"/>
                <a:gd name="T4" fmla="*/ 3 w 8"/>
                <a:gd name="T5" fmla="*/ 8 h 9"/>
                <a:gd name="T6" fmla="*/ 2 w 8"/>
                <a:gd name="T7" fmla="*/ 6 h 9"/>
                <a:gd name="T8" fmla="*/ 1 w 8"/>
                <a:gd name="T9" fmla="*/ 6 h 9"/>
                <a:gd name="T10" fmla="*/ 0 w 8"/>
                <a:gd name="T11" fmla="*/ 5 h 9"/>
                <a:gd name="T12" fmla="*/ 0 w 8"/>
                <a:gd name="T13" fmla="*/ 3 h 9"/>
                <a:gd name="T14" fmla="*/ 1 w 8"/>
                <a:gd name="T15" fmla="*/ 3 h 9"/>
                <a:gd name="T16" fmla="*/ 2 w 8"/>
                <a:gd name="T17" fmla="*/ 5 h 9"/>
                <a:gd name="T18" fmla="*/ 2 w 8"/>
                <a:gd name="T19" fmla="*/ 5 h 9"/>
                <a:gd name="T20" fmla="*/ 2 w 8"/>
                <a:gd name="T21" fmla="*/ 3 h 9"/>
                <a:gd name="T22" fmla="*/ 3 w 8"/>
                <a:gd name="T23" fmla="*/ 2 h 9"/>
                <a:gd name="T24" fmla="*/ 3 w 8"/>
                <a:gd name="T25" fmla="*/ 1 h 9"/>
                <a:gd name="T26" fmla="*/ 4 w 8"/>
                <a:gd name="T27" fmla="*/ 0 h 9"/>
                <a:gd name="T28" fmla="*/ 7 w 8"/>
                <a:gd name="T29" fmla="*/ 0 h 9"/>
                <a:gd name="T30" fmla="*/ 8 w 8"/>
                <a:gd name="T31" fmla="*/ 2 h 9"/>
                <a:gd name="T32" fmla="*/ 8 w 8"/>
                <a:gd name="T33" fmla="*/ 3 h 9"/>
                <a:gd name="T34" fmla="*/ 8 w 8"/>
                <a:gd name="T35" fmla="*/ 5 h 9"/>
                <a:gd name="T36" fmla="*/ 7 w 8"/>
                <a:gd name="T37" fmla="*/ 8 h 9"/>
                <a:gd name="T38" fmla="*/ 7 w 8"/>
                <a:gd name="T39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" h="9">
                  <a:moveTo>
                    <a:pt x="7" y="9"/>
                  </a:moveTo>
                  <a:cubicBezTo>
                    <a:pt x="7" y="9"/>
                    <a:pt x="6" y="9"/>
                    <a:pt x="5" y="9"/>
                  </a:cubicBezTo>
                  <a:cubicBezTo>
                    <a:pt x="5" y="9"/>
                    <a:pt x="4" y="9"/>
                    <a:pt x="3" y="8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6"/>
                    <a:pt x="0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8" y="3"/>
                    <a:pt x="8" y="4"/>
                    <a:pt x="8" y="5"/>
                  </a:cubicBezTo>
                  <a:cubicBezTo>
                    <a:pt x="8" y="6"/>
                    <a:pt x="7" y="7"/>
                    <a:pt x="7" y="8"/>
                  </a:cubicBezTo>
                  <a:cubicBezTo>
                    <a:pt x="7" y="8"/>
                    <a:pt x="7" y="8"/>
                    <a:pt x="7" y="9"/>
                  </a:cubicBezTo>
                  <a:close/>
                </a:path>
              </a:pathLst>
            </a:custGeom>
            <a:solidFill>
              <a:srgbClr val="F2C2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36" name="Freeform 16">
              <a:extLst>
                <a:ext uri="{FF2B5EF4-FFF2-40B4-BE49-F238E27FC236}">
                  <a16:creationId xmlns:a16="http://schemas.microsoft.com/office/drawing/2014/main" id="{1BCA1902-C236-4E6B-81B5-FC18D28E8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745" y="2639746"/>
              <a:ext cx="122238" cy="158750"/>
            </a:xfrm>
            <a:custGeom>
              <a:avLst/>
              <a:gdLst>
                <a:gd name="T0" fmla="*/ 0 w 7"/>
                <a:gd name="T1" fmla="*/ 3 h 9"/>
                <a:gd name="T2" fmla="*/ 1 w 7"/>
                <a:gd name="T3" fmla="*/ 3 h 9"/>
                <a:gd name="T4" fmla="*/ 2 w 7"/>
                <a:gd name="T5" fmla="*/ 5 h 9"/>
                <a:gd name="T6" fmla="*/ 2 w 7"/>
                <a:gd name="T7" fmla="*/ 5 h 9"/>
                <a:gd name="T8" fmla="*/ 2 w 7"/>
                <a:gd name="T9" fmla="*/ 3 h 9"/>
                <a:gd name="T10" fmla="*/ 3 w 7"/>
                <a:gd name="T11" fmla="*/ 2 h 9"/>
                <a:gd name="T12" fmla="*/ 3 w 7"/>
                <a:gd name="T13" fmla="*/ 1 h 9"/>
                <a:gd name="T14" fmla="*/ 4 w 7"/>
                <a:gd name="T15" fmla="*/ 0 h 9"/>
                <a:gd name="T16" fmla="*/ 4 w 7"/>
                <a:gd name="T17" fmla="*/ 0 h 9"/>
                <a:gd name="T18" fmla="*/ 5 w 7"/>
                <a:gd name="T19" fmla="*/ 2 h 9"/>
                <a:gd name="T20" fmla="*/ 4 w 7"/>
                <a:gd name="T21" fmla="*/ 3 h 9"/>
                <a:gd name="T22" fmla="*/ 4 w 7"/>
                <a:gd name="T23" fmla="*/ 4 h 9"/>
                <a:gd name="T24" fmla="*/ 3 w 7"/>
                <a:gd name="T25" fmla="*/ 4 h 9"/>
                <a:gd name="T26" fmla="*/ 4 w 7"/>
                <a:gd name="T27" fmla="*/ 5 h 9"/>
                <a:gd name="T28" fmla="*/ 5 w 7"/>
                <a:gd name="T29" fmla="*/ 5 h 9"/>
                <a:gd name="T30" fmla="*/ 5 w 7"/>
                <a:gd name="T31" fmla="*/ 7 h 9"/>
                <a:gd name="T32" fmla="*/ 6 w 7"/>
                <a:gd name="T33" fmla="*/ 8 h 9"/>
                <a:gd name="T34" fmla="*/ 7 w 7"/>
                <a:gd name="T35" fmla="*/ 8 h 9"/>
                <a:gd name="T36" fmla="*/ 7 w 7"/>
                <a:gd name="T37" fmla="*/ 9 h 9"/>
                <a:gd name="T38" fmla="*/ 5 w 7"/>
                <a:gd name="T39" fmla="*/ 9 h 9"/>
                <a:gd name="T40" fmla="*/ 3 w 7"/>
                <a:gd name="T41" fmla="*/ 8 h 9"/>
                <a:gd name="T42" fmla="*/ 2 w 7"/>
                <a:gd name="T43" fmla="*/ 6 h 9"/>
                <a:gd name="T44" fmla="*/ 1 w 7"/>
                <a:gd name="T45" fmla="*/ 6 h 9"/>
                <a:gd name="T46" fmla="*/ 0 w 7"/>
                <a:gd name="T47" fmla="*/ 5 h 9"/>
                <a:gd name="T48" fmla="*/ 0 w 7"/>
                <a:gd name="T49" fmla="*/ 3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9">
                  <a:moveTo>
                    <a:pt x="0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4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3" y="4"/>
                    <a:pt x="3" y="5"/>
                    <a:pt x="4" y="5"/>
                  </a:cubicBezTo>
                  <a:cubicBezTo>
                    <a:pt x="4" y="6"/>
                    <a:pt x="5" y="5"/>
                    <a:pt x="5" y="5"/>
                  </a:cubicBezTo>
                  <a:cubicBezTo>
                    <a:pt x="4" y="6"/>
                    <a:pt x="4" y="7"/>
                    <a:pt x="5" y="7"/>
                  </a:cubicBezTo>
                  <a:cubicBezTo>
                    <a:pt x="5" y="8"/>
                    <a:pt x="5" y="8"/>
                    <a:pt x="6" y="8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7" y="8"/>
                    <a:pt x="7" y="9"/>
                    <a:pt x="7" y="9"/>
                  </a:cubicBezTo>
                  <a:cubicBezTo>
                    <a:pt x="7" y="9"/>
                    <a:pt x="6" y="9"/>
                    <a:pt x="5" y="9"/>
                  </a:cubicBezTo>
                  <a:cubicBezTo>
                    <a:pt x="5" y="9"/>
                    <a:pt x="4" y="9"/>
                    <a:pt x="3" y="8"/>
                  </a:cubicBezTo>
                  <a:cubicBezTo>
                    <a:pt x="2" y="7"/>
                    <a:pt x="2" y="6"/>
                    <a:pt x="2" y="6"/>
                  </a:cubicBezTo>
                  <a:cubicBezTo>
                    <a:pt x="2" y="6"/>
                    <a:pt x="1" y="6"/>
                    <a:pt x="1" y="6"/>
                  </a:cubicBezTo>
                  <a:cubicBezTo>
                    <a:pt x="1" y="6"/>
                    <a:pt x="0" y="5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37" name="Freeform 17">
              <a:extLst>
                <a:ext uri="{FF2B5EF4-FFF2-40B4-BE49-F238E27FC236}">
                  <a16:creationId xmlns:a16="http://schemas.microsoft.com/office/drawing/2014/main" id="{6D459039-A63D-4C3E-8231-DA2E4EBDD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5895" y="3643046"/>
              <a:ext cx="69850" cy="34925"/>
            </a:xfrm>
            <a:custGeom>
              <a:avLst/>
              <a:gdLst>
                <a:gd name="T0" fmla="*/ 1 w 4"/>
                <a:gd name="T1" fmla="*/ 2 h 2"/>
                <a:gd name="T2" fmla="*/ 2 w 4"/>
                <a:gd name="T3" fmla="*/ 0 h 2"/>
                <a:gd name="T4" fmla="*/ 1 w 4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2">
                  <a:moveTo>
                    <a:pt x="1" y="2"/>
                  </a:moveTo>
                  <a:cubicBezTo>
                    <a:pt x="3" y="2"/>
                    <a:pt x="4" y="0"/>
                    <a:pt x="2" y="0"/>
                  </a:cubicBezTo>
                  <a:cubicBezTo>
                    <a:pt x="1" y="0"/>
                    <a:pt x="0" y="2"/>
                    <a:pt x="1" y="2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38" name="Freeform 18">
              <a:extLst>
                <a:ext uri="{FF2B5EF4-FFF2-40B4-BE49-F238E27FC236}">
                  <a16:creationId xmlns:a16="http://schemas.microsoft.com/office/drawing/2014/main" id="{0AF79D41-BE29-43A1-B4C8-55B753554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3507" y="3906571"/>
              <a:ext cx="104775" cy="87313"/>
            </a:xfrm>
            <a:custGeom>
              <a:avLst/>
              <a:gdLst>
                <a:gd name="T0" fmla="*/ 2 w 6"/>
                <a:gd name="T1" fmla="*/ 0 h 5"/>
                <a:gd name="T2" fmla="*/ 0 w 6"/>
                <a:gd name="T3" fmla="*/ 5 h 5"/>
                <a:gd name="T4" fmla="*/ 5 w 6"/>
                <a:gd name="T5" fmla="*/ 4 h 5"/>
                <a:gd name="T6" fmla="*/ 5 w 6"/>
                <a:gd name="T7" fmla="*/ 2 h 5"/>
                <a:gd name="T8" fmla="*/ 6 w 6"/>
                <a:gd name="T9" fmla="*/ 1 h 5"/>
                <a:gd name="T10" fmla="*/ 2 w 6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5">
                  <a:moveTo>
                    <a:pt x="2" y="0"/>
                  </a:moveTo>
                  <a:cubicBezTo>
                    <a:pt x="2" y="0"/>
                    <a:pt x="0" y="3"/>
                    <a:pt x="0" y="5"/>
                  </a:cubicBezTo>
                  <a:cubicBezTo>
                    <a:pt x="0" y="5"/>
                    <a:pt x="5" y="5"/>
                    <a:pt x="5" y="4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3"/>
                    <a:pt x="6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39" name="Freeform 19">
              <a:extLst>
                <a:ext uri="{FF2B5EF4-FFF2-40B4-BE49-F238E27FC236}">
                  <a16:creationId xmlns:a16="http://schemas.microsoft.com/office/drawing/2014/main" id="{258255B1-9B64-4D14-A9E7-7871923E3BC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370" y="3889108"/>
              <a:ext cx="123825" cy="104775"/>
            </a:xfrm>
            <a:custGeom>
              <a:avLst/>
              <a:gdLst>
                <a:gd name="T0" fmla="*/ 0 w 7"/>
                <a:gd name="T1" fmla="*/ 1 h 6"/>
                <a:gd name="T2" fmla="*/ 0 w 7"/>
                <a:gd name="T3" fmla="*/ 3 h 6"/>
                <a:gd name="T4" fmla="*/ 2 w 7"/>
                <a:gd name="T5" fmla="*/ 5 h 6"/>
                <a:gd name="T6" fmla="*/ 2 w 7"/>
                <a:gd name="T7" fmla="*/ 6 h 6"/>
                <a:gd name="T8" fmla="*/ 2 w 7"/>
                <a:gd name="T9" fmla="*/ 6 h 6"/>
                <a:gd name="T10" fmla="*/ 7 w 7"/>
                <a:gd name="T11" fmla="*/ 6 h 6"/>
                <a:gd name="T12" fmla="*/ 7 w 7"/>
                <a:gd name="T13" fmla="*/ 5 h 6"/>
                <a:gd name="T14" fmla="*/ 4 w 7"/>
                <a:gd name="T15" fmla="*/ 1 h 6"/>
                <a:gd name="T16" fmla="*/ 0 w 7"/>
                <a:gd name="T17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6">
                  <a:moveTo>
                    <a:pt x="0" y="1"/>
                  </a:moveTo>
                  <a:cubicBezTo>
                    <a:pt x="0" y="1"/>
                    <a:pt x="0" y="3"/>
                    <a:pt x="0" y="3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6" y="6"/>
                    <a:pt x="7" y="6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4" y="2"/>
                    <a:pt x="4" y="1"/>
                  </a:cubicBezTo>
                  <a:cubicBezTo>
                    <a:pt x="4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40" name="Freeform 20">
              <a:extLst>
                <a:ext uri="{FF2B5EF4-FFF2-40B4-BE49-F238E27FC236}">
                  <a16:creationId xmlns:a16="http://schemas.microsoft.com/office/drawing/2014/main" id="{EDF3E4F3-D896-4A55-964E-E351EA5A9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970" y="3166796"/>
              <a:ext cx="368300" cy="774700"/>
            </a:xfrm>
            <a:custGeom>
              <a:avLst/>
              <a:gdLst>
                <a:gd name="T0" fmla="*/ 1 w 21"/>
                <a:gd name="T1" fmla="*/ 43 h 44"/>
                <a:gd name="T2" fmla="*/ 5 w 21"/>
                <a:gd name="T3" fmla="*/ 42 h 44"/>
                <a:gd name="T4" fmla="*/ 5 w 21"/>
                <a:gd name="T5" fmla="*/ 37 h 44"/>
                <a:gd name="T6" fmla="*/ 8 w 21"/>
                <a:gd name="T7" fmla="*/ 23 h 44"/>
                <a:gd name="T8" fmla="*/ 10 w 21"/>
                <a:gd name="T9" fmla="*/ 13 h 44"/>
                <a:gd name="T10" fmla="*/ 11 w 21"/>
                <a:gd name="T11" fmla="*/ 15 h 44"/>
                <a:gd name="T12" fmla="*/ 16 w 21"/>
                <a:gd name="T13" fmla="*/ 42 h 44"/>
                <a:gd name="T14" fmla="*/ 20 w 21"/>
                <a:gd name="T15" fmla="*/ 43 h 44"/>
                <a:gd name="T16" fmla="*/ 20 w 21"/>
                <a:gd name="T17" fmla="*/ 39 h 44"/>
                <a:gd name="T18" fmla="*/ 20 w 21"/>
                <a:gd name="T19" fmla="*/ 31 h 44"/>
                <a:gd name="T20" fmla="*/ 20 w 21"/>
                <a:gd name="T21" fmla="*/ 21 h 44"/>
                <a:gd name="T22" fmla="*/ 19 w 21"/>
                <a:gd name="T23" fmla="*/ 9 h 44"/>
                <a:gd name="T24" fmla="*/ 19 w 21"/>
                <a:gd name="T25" fmla="*/ 7 h 44"/>
                <a:gd name="T26" fmla="*/ 18 w 21"/>
                <a:gd name="T27" fmla="*/ 5 h 44"/>
                <a:gd name="T28" fmla="*/ 18 w 21"/>
                <a:gd name="T29" fmla="*/ 1 h 44"/>
                <a:gd name="T30" fmla="*/ 10 w 21"/>
                <a:gd name="T31" fmla="*/ 2 h 44"/>
                <a:gd name="T32" fmla="*/ 4 w 21"/>
                <a:gd name="T33" fmla="*/ 0 h 44"/>
                <a:gd name="T34" fmla="*/ 4 w 21"/>
                <a:gd name="T35" fmla="*/ 2 h 44"/>
                <a:gd name="T36" fmla="*/ 1 w 21"/>
                <a:gd name="T37" fmla="*/ 6 h 44"/>
                <a:gd name="T38" fmla="*/ 1 w 21"/>
                <a:gd name="T39" fmla="*/ 9 h 44"/>
                <a:gd name="T40" fmla="*/ 1 w 21"/>
                <a:gd name="T41" fmla="*/ 20 h 44"/>
                <a:gd name="T42" fmla="*/ 1 w 21"/>
                <a:gd name="T43" fmla="*/ 33 h 44"/>
                <a:gd name="T44" fmla="*/ 0 w 21"/>
                <a:gd name="T45" fmla="*/ 40 h 44"/>
                <a:gd name="T46" fmla="*/ 1 w 21"/>
                <a:gd name="T47" fmla="*/ 43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1" h="44">
                  <a:moveTo>
                    <a:pt x="1" y="43"/>
                  </a:moveTo>
                  <a:cubicBezTo>
                    <a:pt x="1" y="43"/>
                    <a:pt x="5" y="44"/>
                    <a:pt x="5" y="42"/>
                  </a:cubicBezTo>
                  <a:cubicBezTo>
                    <a:pt x="6" y="41"/>
                    <a:pt x="5" y="37"/>
                    <a:pt x="5" y="37"/>
                  </a:cubicBezTo>
                  <a:cubicBezTo>
                    <a:pt x="5" y="37"/>
                    <a:pt x="7" y="23"/>
                    <a:pt x="8" y="23"/>
                  </a:cubicBezTo>
                  <a:cubicBezTo>
                    <a:pt x="8" y="23"/>
                    <a:pt x="9" y="17"/>
                    <a:pt x="10" y="13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3" y="39"/>
                    <a:pt x="16" y="42"/>
                  </a:cubicBezTo>
                  <a:cubicBezTo>
                    <a:pt x="16" y="42"/>
                    <a:pt x="19" y="44"/>
                    <a:pt x="20" y="43"/>
                  </a:cubicBezTo>
                  <a:cubicBezTo>
                    <a:pt x="20" y="43"/>
                    <a:pt x="21" y="42"/>
                    <a:pt x="20" y="39"/>
                  </a:cubicBezTo>
                  <a:cubicBezTo>
                    <a:pt x="20" y="39"/>
                    <a:pt x="21" y="34"/>
                    <a:pt x="20" y="31"/>
                  </a:cubicBezTo>
                  <a:cubicBezTo>
                    <a:pt x="20" y="31"/>
                    <a:pt x="20" y="23"/>
                    <a:pt x="20" y="21"/>
                  </a:cubicBezTo>
                  <a:cubicBezTo>
                    <a:pt x="20" y="19"/>
                    <a:pt x="19" y="10"/>
                    <a:pt x="19" y="9"/>
                  </a:cubicBezTo>
                  <a:cubicBezTo>
                    <a:pt x="19" y="7"/>
                    <a:pt x="19" y="7"/>
                    <a:pt x="19" y="7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3" y="3"/>
                    <a:pt x="10" y="2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1" y="5"/>
                    <a:pt x="1" y="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17"/>
                    <a:pt x="1" y="20"/>
                  </a:cubicBezTo>
                  <a:cubicBezTo>
                    <a:pt x="1" y="20"/>
                    <a:pt x="0" y="31"/>
                    <a:pt x="1" y="33"/>
                  </a:cubicBezTo>
                  <a:cubicBezTo>
                    <a:pt x="1" y="33"/>
                    <a:pt x="0" y="39"/>
                    <a:pt x="0" y="40"/>
                  </a:cubicBezTo>
                  <a:cubicBezTo>
                    <a:pt x="0" y="40"/>
                    <a:pt x="1" y="43"/>
                    <a:pt x="1" y="43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41" name="Rectangle 21">
              <a:extLst>
                <a:ext uri="{FF2B5EF4-FFF2-40B4-BE49-F238E27FC236}">
                  <a16:creationId xmlns:a16="http://schemas.microsoft.com/office/drawing/2014/main" id="{A0684A30-C3EF-4794-9DCE-5600529817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27982" y="3290621"/>
              <a:ext cx="1588" cy="15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42" name="Freeform 22">
              <a:extLst>
                <a:ext uri="{FF2B5EF4-FFF2-40B4-BE49-F238E27FC236}">
                  <a16:creationId xmlns:a16="http://schemas.microsoft.com/office/drawing/2014/main" id="{B463BB3B-00C2-4E70-BED0-C60AE71BF9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370" y="3325546"/>
              <a:ext cx="1905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43" name="Freeform 23">
              <a:extLst>
                <a:ext uri="{FF2B5EF4-FFF2-40B4-BE49-F238E27FC236}">
                  <a16:creationId xmlns:a16="http://schemas.microsoft.com/office/drawing/2014/main" id="{AFFD5610-536B-42F7-B31E-3E6E58237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0370" y="3377933"/>
              <a:ext cx="19050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44" name="Freeform 24">
              <a:extLst>
                <a:ext uri="{FF2B5EF4-FFF2-40B4-BE49-F238E27FC236}">
                  <a16:creationId xmlns:a16="http://schemas.microsoft.com/office/drawing/2014/main" id="{33B23115-0B87-4E33-887A-9493BE0F4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18432" y="3238233"/>
              <a:ext cx="315913" cy="685800"/>
            </a:xfrm>
            <a:custGeom>
              <a:avLst/>
              <a:gdLst>
                <a:gd name="T0" fmla="*/ 18 w 18"/>
                <a:gd name="T1" fmla="*/ 39 h 39"/>
                <a:gd name="T2" fmla="*/ 17 w 18"/>
                <a:gd name="T3" fmla="*/ 35 h 39"/>
                <a:gd name="T4" fmla="*/ 16 w 18"/>
                <a:gd name="T5" fmla="*/ 31 h 39"/>
                <a:gd name="T6" fmla="*/ 18 w 18"/>
                <a:gd name="T7" fmla="*/ 25 h 39"/>
                <a:gd name="T8" fmla="*/ 16 w 18"/>
                <a:gd name="T9" fmla="*/ 27 h 39"/>
                <a:gd name="T10" fmla="*/ 16 w 18"/>
                <a:gd name="T11" fmla="*/ 24 h 39"/>
                <a:gd name="T12" fmla="*/ 15 w 18"/>
                <a:gd name="T13" fmla="*/ 15 h 39"/>
                <a:gd name="T14" fmla="*/ 15 w 18"/>
                <a:gd name="T15" fmla="*/ 21 h 39"/>
                <a:gd name="T16" fmla="*/ 13 w 18"/>
                <a:gd name="T17" fmla="*/ 12 h 39"/>
                <a:gd name="T18" fmla="*/ 15 w 18"/>
                <a:gd name="T19" fmla="*/ 8 h 39"/>
                <a:gd name="T20" fmla="*/ 11 w 18"/>
                <a:gd name="T21" fmla="*/ 8 h 39"/>
                <a:gd name="T22" fmla="*/ 15 w 18"/>
                <a:gd name="T23" fmla="*/ 5 h 39"/>
                <a:gd name="T24" fmla="*/ 11 w 18"/>
                <a:gd name="T25" fmla="*/ 6 h 39"/>
                <a:gd name="T26" fmla="*/ 12 w 18"/>
                <a:gd name="T27" fmla="*/ 3 h 39"/>
                <a:gd name="T28" fmla="*/ 8 w 18"/>
                <a:gd name="T29" fmla="*/ 4 h 39"/>
                <a:gd name="T30" fmla="*/ 4 w 18"/>
                <a:gd name="T31" fmla="*/ 0 h 39"/>
                <a:gd name="T32" fmla="*/ 6 w 18"/>
                <a:gd name="T33" fmla="*/ 5 h 39"/>
                <a:gd name="T34" fmla="*/ 3 w 18"/>
                <a:gd name="T35" fmla="*/ 3 h 39"/>
                <a:gd name="T36" fmla="*/ 1 w 18"/>
                <a:gd name="T37" fmla="*/ 0 h 39"/>
                <a:gd name="T38" fmla="*/ 0 w 18"/>
                <a:gd name="T39" fmla="*/ 2 h 39"/>
                <a:gd name="T40" fmla="*/ 0 w 18"/>
                <a:gd name="T41" fmla="*/ 3 h 39"/>
                <a:gd name="T42" fmla="*/ 7 w 18"/>
                <a:gd name="T43" fmla="*/ 8 h 39"/>
                <a:gd name="T44" fmla="*/ 2 w 18"/>
                <a:gd name="T45" fmla="*/ 7 h 39"/>
                <a:gd name="T46" fmla="*/ 6 w 18"/>
                <a:gd name="T47" fmla="*/ 9 h 39"/>
                <a:gd name="T48" fmla="*/ 4 w 18"/>
                <a:gd name="T49" fmla="*/ 16 h 39"/>
                <a:gd name="T50" fmla="*/ 4 w 18"/>
                <a:gd name="T51" fmla="*/ 23 h 39"/>
                <a:gd name="T52" fmla="*/ 2 w 18"/>
                <a:gd name="T53" fmla="*/ 19 h 39"/>
                <a:gd name="T54" fmla="*/ 2 w 18"/>
                <a:gd name="T55" fmla="*/ 27 h 39"/>
                <a:gd name="T56" fmla="*/ 3 w 18"/>
                <a:gd name="T57" fmla="*/ 34 h 39"/>
                <a:gd name="T58" fmla="*/ 1 w 18"/>
                <a:gd name="T59" fmla="*/ 30 h 39"/>
                <a:gd name="T60" fmla="*/ 2 w 18"/>
                <a:gd name="T61" fmla="*/ 36 h 39"/>
                <a:gd name="T62" fmla="*/ 2 w 18"/>
                <a:gd name="T63" fmla="*/ 39 h 39"/>
                <a:gd name="T64" fmla="*/ 4 w 18"/>
                <a:gd name="T65" fmla="*/ 38 h 39"/>
                <a:gd name="T66" fmla="*/ 4 w 18"/>
                <a:gd name="T67" fmla="*/ 33 h 39"/>
                <a:gd name="T68" fmla="*/ 7 w 18"/>
                <a:gd name="T69" fmla="*/ 19 h 39"/>
                <a:gd name="T70" fmla="*/ 9 w 18"/>
                <a:gd name="T71" fmla="*/ 9 h 39"/>
                <a:gd name="T72" fmla="*/ 10 w 18"/>
                <a:gd name="T73" fmla="*/ 11 h 39"/>
                <a:gd name="T74" fmla="*/ 15 w 18"/>
                <a:gd name="T75" fmla="*/ 38 h 39"/>
                <a:gd name="T76" fmla="*/ 18 w 18"/>
                <a:gd name="T77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8" h="39">
                  <a:moveTo>
                    <a:pt x="18" y="39"/>
                  </a:moveTo>
                  <a:cubicBezTo>
                    <a:pt x="18" y="38"/>
                    <a:pt x="18" y="36"/>
                    <a:pt x="17" y="35"/>
                  </a:cubicBezTo>
                  <a:cubicBezTo>
                    <a:pt x="16" y="33"/>
                    <a:pt x="16" y="31"/>
                    <a:pt x="16" y="31"/>
                  </a:cubicBezTo>
                  <a:cubicBezTo>
                    <a:pt x="18" y="31"/>
                    <a:pt x="18" y="25"/>
                    <a:pt x="18" y="25"/>
                  </a:cubicBezTo>
                  <a:cubicBezTo>
                    <a:pt x="18" y="25"/>
                    <a:pt x="16" y="28"/>
                    <a:pt x="16" y="27"/>
                  </a:cubicBezTo>
                  <a:cubicBezTo>
                    <a:pt x="15" y="27"/>
                    <a:pt x="15" y="26"/>
                    <a:pt x="16" y="24"/>
                  </a:cubicBezTo>
                  <a:cubicBezTo>
                    <a:pt x="16" y="21"/>
                    <a:pt x="15" y="15"/>
                    <a:pt x="15" y="15"/>
                  </a:cubicBezTo>
                  <a:cubicBezTo>
                    <a:pt x="15" y="17"/>
                    <a:pt x="15" y="21"/>
                    <a:pt x="15" y="21"/>
                  </a:cubicBezTo>
                  <a:cubicBezTo>
                    <a:pt x="15" y="21"/>
                    <a:pt x="13" y="14"/>
                    <a:pt x="13" y="12"/>
                  </a:cubicBezTo>
                  <a:cubicBezTo>
                    <a:pt x="12" y="10"/>
                    <a:pt x="15" y="8"/>
                    <a:pt x="15" y="8"/>
                  </a:cubicBezTo>
                  <a:cubicBezTo>
                    <a:pt x="13" y="10"/>
                    <a:pt x="11" y="8"/>
                    <a:pt x="11" y="8"/>
                  </a:cubicBezTo>
                  <a:cubicBezTo>
                    <a:pt x="12" y="8"/>
                    <a:pt x="15" y="5"/>
                    <a:pt x="15" y="5"/>
                  </a:cubicBezTo>
                  <a:cubicBezTo>
                    <a:pt x="14" y="6"/>
                    <a:pt x="11" y="6"/>
                    <a:pt x="11" y="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5"/>
                    <a:pt x="9" y="6"/>
                    <a:pt x="8" y="4"/>
                  </a:cubicBezTo>
                  <a:cubicBezTo>
                    <a:pt x="7" y="2"/>
                    <a:pt x="4" y="0"/>
                    <a:pt x="4" y="0"/>
                  </a:cubicBezTo>
                  <a:cubicBezTo>
                    <a:pt x="5" y="1"/>
                    <a:pt x="6" y="5"/>
                    <a:pt x="6" y="5"/>
                  </a:cubicBezTo>
                  <a:cubicBezTo>
                    <a:pt x="6" y="5"/>
                    <a:pt x="6" y="5"/>
                    <a:pt x="3" y="3"/>
                  </a:cubicBezTo>
                  <a:cubicBezTo>
                    <a:pt x="1" y="3"/>
                    <a:pt x="1" y="1"/>
                    <a:pt x="1" y="0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8"/>
                    <a:pt x="8" y="7"/>
                    <a:pt x="7" y="8"/>
                  </a:cubicBezTo>
                  <a:cubicBezTo>
                    <a:pt x="6" y="9"/>
                    <a:pt x="2" y="7"/>
                    <a:pt x="2" y="7"/>
                  </a:cubicBezTo>
                  <a:cubicBezTo>
                    <a:pt x="3" y="9"/>
                    <a:pt x="6" y="9"/>
                    <a:pt x="6" y="9"/>
                  </a:cubicBezTo>
                  <a:cubicBezTo>
                    <a:pt x="6" y="9"/>
                    <a:pt x="6" y="12"/>
                    <a:pt x="4" y="16"/>
                  </a:cubicBezTo>
                  <a:cubicBezTo>
                    <a:pt x="2" y="20"/>
                    <a:pt x="4" y="23"/>
                    <a:pt x="4" y="23"/>
                  </a:cubicBezTo>
                  <a:cubicBezTo>
                    <a:pt x="2" y="23"/>
                    <a:pt x="2" y="19"/>
                    <a:pt x="2" y="19"/>
                  </a:cubicBezTo>
                  <a:cubicBezTo>
                    <a:pt x="2" y="19"/>
                    <a:pt x="2" y="25"/>
                    <a:pt x="2" y="27"/>
                  </a:cubicBezTo>
                  <a:cubicBezTo>
                    <a:pt x="1" y="29"/>
                    <a:pt x="3" y="34"/>
                    <a:pt x="3" y="34"/>
                  </a:cubicBezTo>
                  <a:cubicBezTo>
                    <a:pt x="1" y="34"/>
                    <a:pt x="1" y="30"/>
                    <a:pt x="1" y="30"/>
                  </a:cubicBezTo>
                  <a:cubicBezTo>
                    <a:pt x="0" y="30"/>
                    <a:pt x="1" y="34"/>
                    <a:pt x="2" y="36"/>
                  </a:cubicBezTo>
                  <a:cubicBezTo>
                    <a:pt x="2" y="37"/>
                    <a:pt x="2" y="38"/>
                    <a:pt x="2" y="39"/>
                  </a:cubicBezTo>
                  <a:cubicBezTo>
                    <a:pt x="3" y="39"/>
                    <a:pt x="4" y="39"/>
                    <a:pt x="4" y="38"/>
                  </a:cubicBezTo>
                  <a:cubicBezTo>
                    <a:pt x="5" y="37"/>
                    <a:pt x="4" y="33"/>
                    <a:pt x="4" y="33"/>
                  </a:cubicBezTo>
                  <a:cubicBezTo>
                    <a:pt x="4" y="33"/>
                    <a:pt x="6" y="19"/>
                    <a:pt x="7" y="19"/>
                  </a:cubicBezTo>
                  <a:cubicBezTo>
                    <a:pt x="7" y="19"/>
                    <a:pt x="8" y="13"/>
                    <a:pt x="9" y="9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2" y="35"/>
                    <a:pt x="15" y="38"/>
                  </a:cubicBezTo>
                  <a:cubicBezTo>
                    <a:pt x="15" y="38"/>
                    <a:pt x="16" y="39"/>
                    <a:pt x="18" y="3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45" name="Freeform 25">
              <a:extLst>
                <a:ext uri="{FF2B5EF4-FFF2-40B4-BE49-F238E27FC236}">
                  <a16:creationId xmlns:a16="http://schemas.microsoft.com/office/drawing/2014/main" id="{547E06D4-C420-4D1B-9FBE-09929B9D75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0970" y="3255696"/>
              <a:ext cx="52388" cy="69850"/>
            </a:xfrm>
            <a:custGeom>
              <a:avLst/>
              <a:gdLst>
                <a:gd name="T0" fmla="*/ 0 w 3"/>
                <a:gd name="T1" fmla="*/ 2 h 4"/>
                <a:gd name="T2" fmla="*/ 2 w 3"/>
                <a:gd name="T3" fmla="*/ 4 h 4"/>
                <a:gd name="T4" fmla="*/ 2 w 3"/>
                <a:gd name="T5" fmla="*/ 2 h 4"/>
                <a:gd name="T6" fmla="*/ 3 w 3"/>
                <a:gd name="T7" fmla="*/ 0 h 4"/>
                <a:gd name="T8" fmla="*/ 0 w 3"/>
                <a:gd name="T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0" y="2"/>
                    <a:pt x="1" y="4"/>
                    <a:pt x="2" y="4"/>
                  </a:cubicBezTo>
                  <a:cubicBezTo>
                    <a:pt x="2" y="4"/>
                    <a:pt x="1" y="3"/>
                    <a:pt x="2" y="2"/>
                  </a:cubicBezTo>
                  <a:cubicBezTo>
                    <a:pt x="2" y="2"/>
                    <a:pt x="3" y="1"/>
                    <a:pt x="3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EBB2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46" name="Freeform 26">
              <a:extLst>
                <a:ext uri="{FF2B5EF4-FFF2-40B4-BE49-F238E27FC236}">
                  <a16:creationId xmlns:a16="http://schemas.microsoft.com/office/drawing/2014/main" id="{EA8F743D-5153-43B0-9E12-08411EADC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5895" y="2798496"/>
              <a:ext cx="280988" cy="403225"/>
            </a:xfrm>
            <a:custGeom>
              <a:avLst/>
              <a:gdLst>
                <a:gd name="T0" fmla="*/ 5 w 16"/>
                <a:gd name="T1" fmla="*/ 0 h 23"/>
                <a:gd name="T2" fmla="*/ 7 w 16"/>
                <a:gd name="T3" fmla="*/ 2 h 23"/>
                <a:gd name="T4" fmla="*/ 10 w 16"/>
                <a:gd name="T5" fmla="*/ 1 h 23"/>
                <a:gd name="T6" fmla="*/ 13 w 16"/>
                <a:gd name="T7" fmla="*/ 16 h 23"/>
                <a:gd name="T8" fmla="*/ 16 w 16"/>
                <a:gd name="T9" fmla="*/ 22 h 23"/>
                <a:gd name="T10" fmla="*/ 8 w 16"/>
                <a:gd name="T11" fmla="*/ 23 h 23"/>
                <a:gd name="T12" fmla="*/ 0 w 16"/>
                <a:gd name="T13" fmla="*/ 23 h 23"/>
                <a:gd name="T14" fmla="*/ 0 w 16"/>
                <a:gd name="T15" fmla="*/ 7 h 23"/>
                <a:gd name="T16" fmla="*/ 5 w 16"/>
                <a:gd name="T17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23">
                  <a:moveTo>
                    <a:pt x="5" y="0"/>
                  </a:moveTo>
                  <a:cubicBezTo>
                    <a:pt x="5" y="0"/>
                    <a:pt x="6" y="2"/>
                    <a:pt x="7" y="2"/>
                  </a:cubicBezTo>
                  <a:cubicBezTo>
                    <a:pt x="7" y="2"/>
                    <a:pt x="9" y="3"/>
                    <a:pt x="10" y="1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F5F7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47" name="Freeform 27">
              <a:extLst>
                <a:ext uri="{FF2B5EF4-FFF2-40B4-BE49-F238E27FC236}">
                  <a16:creationId xmlns:a16="http://schemas.microsoft.com/office/drawing/2014/main" id="{76026E32-09C1-4E43-B769-AF2B38D86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282" y="2833421"/>
              <a:ext cx="52388" cy="52388"/>
            </a:xfrm>
            <a:custGeom>
              <a:avLst/>
              <a:gdLst>
                <a:gd name="T0" fmla="*/ 0 w 33"/>
                <a:gd name="T1" fmla="*/ 33 h 33"/>
                <a:gd name="T2" fmla="*/ 33 w 33"/>
                <a:gd name="T3" fmla="*/ 0 h 33"/>
                <a:gd name="T4" fmla="*/ 0 w 33"/>
                <a:gd name="T5" fmla="*/ 33 h 33"/>
                <a:gd name="T6" fmla="*/ 0 w 33"/>
                <a:gd name="T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" h="33">
                  <a:moveTo>
                    <a:pt x="0" y="33"/>
                  </a:moveTo>
                  <a:lnTo>
                    <a:pt x="33" y="0"/>
                  </a:lnTo>
                  <a:lnTo>
                    <a:pt x="0" y="33"/>
                  </a:lnTo>
                  <a:lnTo>
                    <a:pt x="0" y="33"/>
                  </a:ln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48" name="Freeform 28">
              <a:extLst>
                <a:ext uri="{FF2B5EF4-FFF2-40B4-BE49-F238E27FC236}">
                  <a16:creationId xmlns:a16="http://schemas.microsoft.com/office/drawing/2014/main" id="{739F08CA-FC6B-4EB8-B5B6-D66C03A208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575595" y="2850883"/>
              <a:ext cx="123825" cy="333375"/>
            </a:xfrm>
            <a:custGeom>
              <a:avLst/>
              <a:gdLst>
                <a:gd name="T0" fmla="*/ 0 w 7"/>
                <a:gd name="T1" fmla="*/ 0 h 19"/>
                <a:gd name="T2" fmla="*/ 2 w 7"/>
                <a:gd name="T3" fmla="*/ 2 h 19"/>
                <a:gd name="T4" fmla="*/ 5 w 7"/>
                <a:gd name="T5" fmla="*/ 10 h 19"/>
                <a:gd name="T6" fmla="*/ 7 w 7"/>
                <a:gd name="T7" fmla="*/ 18 h 19"/>
                <a:gd name="T8" fmla="*/ 2 w 7"/>
                <a:gd name="T9" fmla="*/ 17 h 19"/>
                <a:gd name="T10" fmla="*/ 4 w 7"/>
                <a:gd name="T11" fmla="*/ 15 h 19"/>
                <a:gd name="T12" fmla="*/ 2 w 7"/>
                <a:gd name="T13" fmla="*/ 12 h 19"/>
                <a:gd name="T14" fmla="*/ 2 w 7"/>
                <a:gd name="T15" fmla="*/ 10 h 19"/>
                <a:gd name="T16" fmla="*/ 2 w 7"/>
                <a:gd name="T17" fmla="*/ 3 h 19"/>
                <a:gd name="T18" fmla="*/ 0 w 7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19">
                  <a:moveTo>
                    <a:pt x="0" y="0"/>
                  </a:moveTo>
                  <a:cubicBezTo>
                    <a:pt x="2" y="2"/>
                    <a:pt x="2" y="2"/>
                    <a:pt x="2" y="2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7" y="18"/>
                    <a:pt x="3" y="19"/>
                    <a:pt x="2" y="17"/>
                  </a:cubicBezTo>
                  <a:cubicBezTo>
                    <a:pt x="2" y="17"/>
                    <a:pt x="5" y="18"/>
                    <a:pt x="4" y="15"/>
                  </a:cubicBezTo>
                  <a:cubicBezTo>
                    <a:pt x="4" y="13"/>
                    <a:pt x="2" y="13"/>
                    <a:pt x="2" y="12"/>
                  </a:cubicBezTo>
                  <a:cubicBezTo>
                    <a:pt x="2" y="12"/>
                    <a:pt x="2" y="12"/>
                    <a:pt x="2" y="10"/>
                  </a:cubicBezTo>
                  <a:cubicBezTo>
                    <a:pt x="2" y="8"/>
                    <a:pt x="2" y="3"/>
                    <a:pt x="2" y="3"/>
                  </a:cubicBezTo>
                  <a:cubicBezTo>
                    <a:pt x="2" y="3"/>
                    <a:pt x="1" y="1"/>
                    <a:pt x="0" y="0"/>
                  </a:cubicBezTo>
                  <a:close/>
                </a:path>
              </a:pathLst>
            </a:custGeom>
            <a:solidFill>
              <a:srgbClr val="CFD0D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49" name="Freeform 29">
              <a:extLst>
                <a:ext uri="{FF2B5EF4-FFF2-40B4-BE49-F238E27FC236}">
                  <a16:creationId xmlns:a16="http://schemas.microsoft.com/office/drawing/2014/main" id="{22D0E512-B261-46A6-A25F-2EC83449C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31119" y="2798496"/>
              <a:ext cx="174625" cy="509588"/>
            </a:xfrm>
            <a:custGeom>
              <a:avLst/>
              <a:gdLst>
                <a:gd name="T0" fmla="*/ 4 w 10"/>
                <a:gd name="T1" fmla="*/ 29 h 29"/>
                <a:gd name="T2" fmla="*/ 7 w 10"/>
                <a:gd name="T3" fmla="*/ 27 h 29"/>
                <a:gd name="T4" fmla="*/ 10 w 10"/>
                <a:gd name="T5" fmla="*/ 15 h 29"/>
                <a:gd name="T6" fmla="*/ 10 w 10"/>
                <a:gd name="T7" fmla="*/ 0 h 29"/>
                <a:gd name="T8" fmla="*/ 9 w 10"/>
                <a:gd name="T9" fmla="*/ 2 h 29"/>
                <a:gd name="T10" fmla="*/ 2 w 10"/>
                <a:gd name="T11" fmla="*/ 3 h 29"/>
                <a:gd name="T12" fmla="*/ 0 w 10"/>
                <a:gd name="T13" fmla="*/ 16 h 29"/>
                <a:gd name="T14" fmla="*/ 1 w 10"/>
                <a:gd name="T15" fmla="*/ 22 h 29"/>
                <a:gd name="T16" fmla="*/ 4 w 10"/>
                <a:gd name="T1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9">
                  <a:moveTo>
                    <a:pt x="4" y="29"/>
                  </a:moveTo>
                  <a:cubicBezTo>
                    <a:pt x="4" y="29"/>
                    <a:pt x="5" y="27"/>
                    <a:pt x="7" y="27"/>
                  </a:cubicBezTo>
                  <a:cubicBezTo>
                    <a:pt x="7" y="27"/>
                    <a:pt x="9" y="21"/>
                    <a:pt x="10" y="15"/>
                  </a:cubicBezTo>
                  <a:cubicBezTo>
                    <a:pt x="10" y="10"/>
                    <a:pt x="9" y="2"/>
                    <a:pt x="10" y="0"/>
                  </a:cubicBezTo>
                  <a:cubicBezTo>
                    <a:pt x="10" y="0"/>
                    <a:pt x="10" y="1"/>
                    <a:pt x="9" y="2"/>
                  </a:cubicBezTo>
                  <a:cubicBezTo>
                    <a:pt x="9" y="2"/>
                    <a:pt x="4" y="2"/>
                    <a:pt x="2" y="3"/>
                  </a:cubicBezTo>
                  <a:cubicBezTo>
                    <a:pt x="2" y="3"/>
                    <a:pt x="1" y="8"/>
                    <a:pt x="0" y="16"/>
                  </a:cubicBezTo>
                  <a:cubicBezTo>
                    <a:pt x="0" y="16"/>
                    <a:pt x="1" y="21"/>
                    <a:pt x="1" y="22"/>
                  </a:cubicBezTo>
                  <a:cubicBezTo>
                    <a:pt x="1" y="23"/>
                    <a:pt x="3" y="27"/>
                    <a:pt x="4" y="29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50" name="Freeform 30">
              <a:extLst>
                <a:ext uri="{FF2B5EF4-FFF2-40B4-BE49-F238E27FC236}">
                  <a16:creationId xmlns:a16="http://schemas.microsoft.com/office/drawing/2014/main" id="{DDA9714E-106C-4E5F-BC28-82CAE271E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8282" y="3166796"/>
              <a:ext cx="211138" cy="71438"/>
            </a:xfrm>
            <a:custGeom>
              <a:avLst/>
              <a:gdLst>
                <a:gd name="T0" fmla="*/ 11 w 12"/>
                <a:gd name="T1" fmla="*/ 0 h 4"/>
                <a:gd name="T2" fmla="*/ 0 w 12"/>
                <a:gd name="T3" fmla="*/ 2 h 4"/>
                <a:gd name="T4" fmla="*/ 0 w 12"/>
                <a:gd name="T5" fmla="*/ 2 h 4"/>
                <a:gd name="T6" fmla="*/ 12 w 12"/>
                <a:gd name="T7" fmla="*/ 2 h 4"/>
                <a:gd name="T8" fmla="*/ 11 w 12"/>
                <a:gd name="T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4">
                  <a:moveTo>
                    <a:pt x="11" y="0"/>
                  </a:moveTo>
                  <a:cubicBezTo>
                    <a:pt x="7" y="2"/>
                    <a:pt x="2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7" y="4"/>
                    <a:pt x="12" y="2"/>
                  </a:cubicBezTo>
                  <a:lnTo>
                    <a:pt x="11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51" name="Freeform 31">
              <a:extLst>
                <a:ext uri="{FF2B5EF4-FFF2-40B4-BE49-F238E27FC236}">
                  <a16:creationId xmlns:a16="http://schemas.microsoft.com/office/drawing/2014/main" id="{E344D261-AF36-454F-8D52-F80AC04F127E}"/>
                </a:ext>
              </a:extLst>
            </p:cNvPr>
            <p:cNvSpPr>
              <a:spLocks/>
            </p:cNvSpPr>
            <p:nvPr/>
          </p:nvSpPr>
          <p:spPr bwMode="auto">
            <a:xfrm>
              <a:off x="1435895" y="2850883"/>
              <a:ext cx="69850" cy="280988"/>
            </a:xfrm>
            <a:custGeom>
              <a:avLst/>
              <a:gdLst>
                <a:gd name="T0" fmla="*/ 3 w 4"/>
                <a:gd name="T1" fmla="*/ 16 h 16"/>
                <a:gd name="T2" fmla="*/ 4 w 4"/>
                <a:gd name="T3" fmla="*/ 12 h 16"/>
                <a:gd name="T4" fmla="*/ 4 w 4"/>
                <a:gd name="T5" fmla="*/ 12 h 16"/>
                <a:gd name="T6" fmla="*/ 1 w 4"/>
                <a:gd name="T7" fmla="*/ 2 h 16"/>
                <a:gd name="T8" fmla="*/ 2 w 4"/>
                <a:gd name="T9" fmla="*/ 1 h 16"/>
                <a:gd name="T10" fmla="*/ 1 w 4"/>
                <a:gd name="T11" fmla="*/ 0 h 16"/>
                <a:gd name="T12" fmla="*/ 1 w 4"/>
                <a:gd name="T13" fmla="*/ 1 h 16"/>
                <a:gd name="T14" fmla="*/ 0 w 4"/>
                <a:gd name="T15" fmla="*/ 2 h 16"/>
                <a:gd name="T16" fmla="*/ 3 w 4"/>
                <a:gd name="T1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6">
                  <a:moveTo>
                    <a:pt x="3" y="16"/>
                  </a:moveTo>
                  <a:cubicBezTo>
                    <a:pt x="3" y="15"/>
                    <a:pt x="4" y="14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8"/>
                    <a:pt x="1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2" y="8"/>
                    <a:pt x="3" y="13"/>
                    <a:pt x="3" y="1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52" name="Freeform 32">
              <a:extLst>
                <a:ext uri="{FF2B5EF4-FFF2-40B4-BE49-F238E27FC236}">
                  <a16:creationId xmlns:a16="http://schemas.microsoft.com/office/drawing/2014/main" id="{2BF55B60-9B74-4214-BD05-E6121A136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453357" y="2990583"/>
              <a:ext cx="0" cy="19050"/>
            </a:xfrm>
            <a:custGeom>
              <a:avLst/>
              <a:gdLst>
                <a:gd name="T0" fmla="*/ 0 h 1"/>
                <a:gd name="T1" fmla="*/ 1 h 1"/>
                <a:gd name="T2" fmla="*/ 0 h 1"/>
                <a:gd name="T3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53" name="Freeform 33">
              <a:extLst>
                <a:ext uri="{FF2B5EF4-FFF2-40B4-BE49-F238E27FC236}">
                  <a16:creationId xmlns:a16="http://schemas.microsoft.com/office/drawing/2014/main" id="{0F602F85-4BD6-41AA-99C5-FE11039DD6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48582" y="2885808"/>
              <a:ext cx="122238" cy="369888"/>
            </a:xfrm>
            <a:custGeom>
              <a:avLst/>
              <a:gdLst>
                <a:gd name="T0" fmla="*/ 7 w 7"/>
                <a:gd name="T1" fmla="*/ 20 h 21"/>
                <a:gd name="T2" fmla="*/ 6 w 7"/>
                <a:gd name="T3" fmla="*/ 16 h 21"/>
                <a:gd name="T4" fmla="*/ 6 w 7"/>
                <a:gd name="T5" fmla="*/ 7 h 21"/>
                <a:gd name="T6" fmla="*/ 5 w 7"/>
                <a:gd name="T7" fmla="*/ 13 h 21"/>
                <a:gd name="T8" fmla="*/ 5 w 7"/>
                <a:gd name="T9" fmla="*/ 6 h 21"/>
                <a:gd name="T10" fmla="*/ 5 w 7"/>
                <a:gd name="T11" fmla="*/ 16 h 21"/>
                <a:gd name="T12" fmla="*/ 3 w 7"/>
                <a:gd name="T13" fmla="*/ 10 h 21"/>
                <a:gd name="T14" fmla="*/ 2 w 7"/>
                <a:gd name="T15" fmla="*/ 0 h 21"/>
                <a:gd name="T16" fmla="*/ 2 w 7"/>
                <a:gd name="T17" fmla="*/ 9 h 21"/>
                <a:gd name="T18" fmla="*/ 0 w 7"/>
                <a:gd name="T19" fmla="*/ 7 h 21"/>
                <a:gd name="T20" fmla="*/ 2 w 7"/>
                <a:gd name="T21" fmla="*/ 10 h 21"/>
                <a:gd name="T22" fmla="*/ 1 w 7"/>
                <a:gd name="T23" fmla="*/ 11 h 21"/>
                <a:gd name="T24" fmla="*/ 2 w 7"/>
                <a:gd name="T25" fmla="*/ 11 h 21"/>
                <a:gd name="T26" fmla="*/ 1 w 7"/>
                <a:gd name="T27" fmla="*/ 12 h 21"/>
                <a:gd name="T28" fmla="*/ 3 w 7"/>
                <a:gd name="T29" fmla="*/ 12 h 21"/>
                <a:gd name="T30" fmla="*/ 1 w 7"/>
                <a:gd name="T31" fmla="*/ 13 h 21"/>
                <a:gd name="T32" fmla="*/ 3 w 7"/>
                <a:gd name="T33" fmla="*/ 14 h 21"/>
                <a:gd name="T34" fmla="*/ 6 w 7"/>
                <a:gd name="T35" fmla="*/ 21 h 21"/>
                <a:gd name="T36" fmla="*/ 7 w 7"/>
                <a:gd name="T37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" h="21">
                  <a:moveTo>
                    <a:pt x="7" y="20"/>
                  </a:moveTo>
                  <a:cubicBezTo>
                    <a:pt x="6" y="18"/>
                    <a:pt x="6" y="16"/>
                    <a:pt x="6" y="16"/>
                  </a:cubicBezTo>
                  <a:cubicBezTo>
                    <a:pt x="6" y="13"/>
                    <a:pt x="6" y="9"/>
                    <a:pt x="6" y="7"/>
                  </a:cubicBezTo>
                  <a:cubicBezTo>
                    <a:pt x="6" y="10"/>
                    <a:pt x="5" y="13"/>
                    <a:pt x="5" y="13"/>
                  </a:cubicBezTo>
                  <a:cubicBezTo>
                    <a:pt x="5" y="11"/>
                    <a:pt x="5" y="6"/>
                    <a:pt x="5" y="6"/>
                  </a:cubicBezTo>
                  <a:cubicBezTo>
                    <a:pt x="5" y="6"/>
                    <a:pt x="5" y="16"/>
                    <a:pt x="5" y="16"/>
                  </a:cubicBezTo>
                  <a:cubicBezTo>
                    <a:pt x="3" y="14"/>
                    <a:pt x="3" y="10"/>
                    <a:pt x="3" y="10"/>
                  </a:cubicBezTo>
                  <a:cubicBezTo>
                    <a:pt x="3" y="7"/>
                    <a:pt x="2" y="0"/>
                    <a:pt x="2" y="0"/>
                  </a:cubicBezTo>
                  <a:cubicBezTo>
                    <a:pt x="2" y="0"/>
                    <a:pt x="3" y="8"/>
                    <a:pt x="2" y="9"/>
                  </a:cubicBezTo>
                  <a:cubicBezTo>
                    <a:pt x="1" y="10"/>
                    <a:pt x="0" y="7"/>
                    <a:pt x="0" y="7"/>
                  </a:cubicBezTo>
                  <a:cubicBezTo>
                    <a:pt x="1" y="9"/>
                    <a:pt x="2" y="10"/>
                    <a:pt x="2" y="10"/>
                  </a:cubicBezTo>
                  <a:cubicBezTo>
                    <a:pt x="2" y="10"/>
                    <a:pt x="1" y="11"/>
                    <a:pt x="1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1" y="12"/>
                    <a:pt x="1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2" y="12"/>
                    <a:pt x="1" y="13"/>
                    <a:pt x="1" y="13"/>
                  </a:cubicBezTo>
                  <a:cubicBezTo>
                    <a:pt x="2" y="13"/>
                    <a:pt x="3" y="14"/>
                    <a:pt x="3" y="14"/>
                  </a:cubicBezTo>
                  <a:cubicBezTo>
                    <a:pt x="3" y="15"/>
                    <a:pt x="5" y="19"/>
                    <a:pt x="6" y="21"/>
                  </a:cubicBezTo>
                  <a:cubicBezTo>
                    <a:pt x="6" y="21"/>
                    <a:pt x="6" y="21"/>
                    <a:pt x="7" y="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54" name="Freeform 34">
              <a:extLst>
                <a:ext uri="{FF2B5EF4-FFF2-40B4-BE49-F238E27FC236}">
                  <a16:creationId xmlns:a16="http://schemas.microsoft.com/office/drawing/2014/main" id="{2124419B-7726-465E-B9CE-2446F1C29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0520" y="2815958"/>
              <a:ext cx="473075" cy="544513"/>
            </a:xfrm>
            <a:custGeom>
              <a:avLst/>
              <a:gdLst>
                <a:gd name="T0" fmla="*/ 0 w 27"/>
                <a:gd name="T1" fmla="*/ 1 h 31"/>
                <a:gd name="T2" fmla="*/ 0 w 27"/>
                <a:gd name="T3" fmla="*/ 13 h 31"/>
                <a:gd name="T4" fmla="*/ 10 w 27"/>
                <a:gd name="T5" fmla="*/ 31 h 31"/>
                <a:gd name="T6" fmla="*/ 11 w 27"/>
                <a:gd name="T7" fmla="*/ 30 h 31"/>
                <a:gd name="T8" fmla="*/ 9 w 27"/>
                <a:gd name="T9" fmla="*/ 15 h 31"/>
                <a:gd name="T10" fmla="*/ 8 w 27"/>
                <a:gd name="T11" fmla="*/ 9 h 31"/>
                <a:gd name="T12" fmla="*/ 13 w 27"/>
                <a:gd name="T13" fmla="*/ 9 h 31"/>
                <a:gd name="T14" fmla="*/ 14 w 27"/>
                <a:gd name="T15" fmla="*/ 10 h 31"/>
                <a:gd name="T16" fmla="*/ 19 w 27"/>
                <a:gd name="T17" fmla="*/ 9 h 31"/>
                <a:gd name="T18" fmla="*/ 27 w 27"/>
                <a:gd name="T19" fmla="*/ 7 h 31"/>
                <a:gd name="T20" fmla="*/ 26 w 27"/>
                <a:gd name="T21" fmla="*/ 3 h 31"/>
                <a:gd name="T22" fmla="*/ 15 w 27"/>
                <a:gd name="T23" fmla="*/ 4 h 31"/>
                <a:gd name="T24" fmla="*/ 11 w 27"/>
                <a:gd name="T25" fmla="*/ 4 h 31"/>
                <a:gd name="T26" fmla="*/ 9 w 27"/>
                <a:gd name="T27" fmla="*/ 4 h 31"/>
                <a:gd name="T28" fmla="*/ 9 w 27"/>
                <a:gd name="T29" fmla="*/ 3 h 31"/>
                <a:gd name="T30" fmla="*/ 7 w 27"/>
                <a:gd name="T31" fmla="*/ 3 h 31"/>
                <a:gd name="T32" fmla="*/ 7 w 27"/>
                <a:gd name="T33" fmla="*/ 1 h 31"/>
                <a:gd name="T34" fmla="*/ 3 w 27"/>
                <a:gd name="T35" fmla="*/ 0 h 31"/>
                <a:gd name="T36" fmla="*/ 1 w 27"/>
                <a:gd name="T37" fmla="*/ 0 h 31"/>
                <a:gd name="T38" fmla="*/ 0 w 27"/>
                <a:gd name="T39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7" h="31">
                  <a:moveTo>
                    <a:pt x="0" y="1"/>
                  </a:moveTo>
                  <a:cubicBezTo>
                    <a:pt x="0" y="1"/>
                    <a:pt x="0" y="9"/>
                    <a:pt x="0" y="13"/>
                  </a:cubicBezTo>
                  <a:cubicBezTo>
                    <a:pt x="0" y="13"/>
                    <a:pt x="5" y="29"/>
                    <a:pt x="10" y="31"/>
                  </a:cubicBezTo>
                  <a:cubicBezTo>
                    <a:pt x="10" y="31"/>
                    <a:pt x="11" y="30"/>
                    <a:pt x="11" y="30"/>
                  </a:cubicBezTo>
                  <a:cubicBezTo>
                    <a:pt x="12" y="29"/>
                    <a:pt x="9" y="16"/>
                    <a:pt x="9" y="15"/>
                  </a:cubicBezTo>
                  <a:cubicBezTo>
                    <a:pt x="9" y="14"/>
                    <a:pt x="8" y="9"/>
                    <a:pt x="8" y="9"/>
                  </a:cubicBezTo>
                  <a:cubicBezTo>
                    <a:pt x="8" y="9"/>
                    <a:pt x="12" y="9"/>
                    <a:pt x="13" y="9"/>
                  </a:cubicBezTo>
                  <a:cubicBezTo>
                    <a:pt x="13" y="9"/>
                    <a:pt x="13" y="10"/>
                    <a:pt x="14" y="10"/>
                  </a:cubicBezTo>
                  <a:cubicBezTo>
                    <a:pt x="15" y="10"/>
                    <a:pt x="19" y="9"/>
                    <a:pt x="19" y="9"/>
                  </a:cubicBezTo>
                  <a:cubicBezTo>
                    <a:pt x="20" y="9"/>
                    <a:pt x="27" y="8"/>
                    <a:pt x="27" y="7"/>
                  </a:cubicBezTo>
                  <a:cubicBezTo>
                    <a:pt x="27" y="7"/>
                    <a:pt x="26" y="4"/>
                    <a:pt x="26" y="3"/>
                  </a:cubicBezTo>
                  <a:cubicBezTo>
                    <a:pt x="26" y="3"/>
                    <a:pt x="17" y="4"/>
                    <a:pt x="15" y="4"/>
                  </a:cubicBezTo>
                  <a:cubicBezTo>
                    <a:pt x="15" y="4"/>
                    <a:pt x="11" y="4"/>
                    <a:pt x="11" y="4"/>
                  </a:cubicBezTo>
                  <a:cubicBezTo>
                    <a:pt x="11" y="4"/>
                    <a:pt x="9" y="4"/>
                    <a:pt x="9" y="4"/>
                  </a:cubicBezTo>
                  <a:cubicBezTo>
                    <a:pt x="9" y="4"/>
                    <a:pt x="9" y="3"/>
                    <a:pt x="9" y="3"/>
                  </a:cubicBezTo>
                  <a:cubicBezTo>
                    <a:pt x="8" y="3"/>
                    <a:pt x="7" y="3"/>
                    <a:pt x="7" y="3"/>
                  </a:cubicBezTo>
                  <a:cubicBezTo>
                    <a:pt x="7" y="3"/>
                    <a:pt x="8" y="1"/>
                    <a:pt x="7" y="1"/>
                  </a:cubicBezTo>
                  <a:cubicBezTo>
                    <a:pt x="6" y="0"/>
                    <a:pt x="3" y="1"/>
                    <a:pt x="3" y="0"/>
                  </a:cubicBezTo>
                  <a:cubicBezTo>
                    <a:pt x="2" y="0"/>
                    <a:pt x="1" y="0"/>
                    <a:pt x="1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55" name="Freeform 35">
              <a:extLst>
                <a:ext uri="{FF2B5EF4-FFF2-40B4-BE49-F238E27FC236}">
                  <a16:creationId xmlns:a16="http://schemas.microsoft.com/office/drawing/2014/main" id="{FAD8710F-866B-48ED-AF2A-6506A35296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0520" y="2815958"/>
              <a:ext cx="455613" cy="509588"/>
            </a:xfrm>
            <a:custGeom>
              <a:avLst/>
              <a:gdLst>
                <a:gd name="T0" fmla="*/ 26 w 26"/>
                <a:gd name="T1" fmla="*/ 4 h 29"/>
                <a:gd name="T2" fmla="*/ 15 w 26"/>
                <a:gd name="T3" fmla="*/ 5 h 29"/>
                <a:gd name="T4" fmla="*/ 11 w 26"/>
                <a:gd name="T5" fmla="*/ 7 h 29"/>
                <a:gd name="T6" fmla="*/ 13 w 26"/>
                <a:gd name="T7" fmla="*/ 5 h 29"/>
                <a:gd name="T8" fmla="*/ 10 w 26"/>
                <a:gd name="T9" fmla="*/ 7 h 29"/>
                <a:gd name="T10" fmla="*/ 12 w 26"/>
                <a:gd name="T11" fmla="*/ 5 h 29"/>
                <a:gd name="T12" fmla="*/ 9 w 26"/>
                <a:gd name="T13" fmla="*/ 7 h 29"/>
                <a:gd name="T14" fmla="*/ 10 w 26"/>
                <a:gd name="T15" fmla="*/ 5 h 29"/>
                <a:gd name="T16" fmla="*/ 10 w 26"/>
                <a:gd name="T17" fmla="*/ 4 h 29"/>
                <a:gd name="T18" fmla="*/ 9 w 26"/>
                <a:gd name="T19" fmla="*/ 4 h 29"/>
                <a:gd name="T20" fmla="*/ 8 w 26"/>
                <a:gd name="T21" fmla="*/ 7 h 29"/>
                <a:gd name="T22" fmla="*/ 8 w 26"/>
                <a:gd name="T23" fmla="*/ 4 h 29"/>
                <a:gd name="T24" fmla="*/ 7 w 26"/>
                <a:gd name="T25" fmla="*/ 5 h 29"/>
                <a:gd name="T26" fmla="*/ 7 w 26"/>
                <a:gd name="T27" fmla="*/ 6 h 29"/>
                <a:gd name="T28" fmla="*/ 7 w 26"/>
                <a:gd name="T29" fmla="*/ 1 h 29"/>
                <a:gd name="T30" fmla="*/ 7 w 26"/>
                <a:gd name="T31" fmla="*/ 1 h 29"/>
                <a:gd name="T32" fmla="*/ 5 w 26"/>
                <a:gd name="T33" fmla="*/ 0 h 29"/>
                <a:gd name="T34" fmla="*/ 5 w 26"/>
                <a:gd name="T35" fmla="*/ 1 h 29"/>
                <a:gd name="T36" fmla="*/ 3 w 26"/>
                <a:gd name="T37" fmla="*/ 1 h 29"/>
                <a:gd name="T38" fmla="*/ 4 w 26"/>
                <a:gd name="T39" fmla="*/ 2 h 29"/>
                <a:gd name="T40" fmla="*/ 0 w 26"/>
                <a:gd name="T41" fmla="*/ 0 h 29"/>
                <a:gd name="T42" fmla="*/ 0 w 26"/>
                <a:gd name="T43" fmla="*/ 1 h 29"/>
                <a:gd name="T44" fmla="*/ 0 w 26"/>
                <a:gd name="T45" fmla="*/ 1 h 29"/>
                <a:gd name="T46" fmla="*/ 2 w 26"/>
                <a:gd name="T47" fmla="*/ 2 h 29"/>
                <a:gd name="T48" fmla="*/ 0 w 26"/>
                <a:gd name="T49" fmla="*/ 8 h 29"/>
                <a:gd name="T50" fmla="*/ 0 w 26"/>
                <a:gd name="T51" fmla="*/ 12 h 29"/>
                <a:gd name="T52" fmla="*/ 0 w 26"/>
                <a:gd name="T53" fmla="*/ 13 h 29"/>
                <a:gd name="T54" fmla="*/ 1 w 26"/>
                <a:gd name="T55" fmla="*/ 15 h 29"/>
                <a:gd name="T56" fmla="*/ 2 w 26"/>
                <a:gd name="T57" fmla="*/ 8 h 29"/>
                <a:gd name="T58" fmla="*/ 3 w 26"/>
                <a:gd name="T59" fmla="*/ 3 h 29"/>
                <a:gd name="T60" fmla="*/ 2 w 26"/>
                <a:gd name="T61" fmla="*/ 9 h 29"/>
                <a:gd name="T62" fmla="*/ 3 w 26"/>
                <a:gd name="T63" fmla="*/ 15 h 29"/>
                <a:gd name="T64" fmla="*/ 7 w 26"/>
                <a:gd name="T65" fmla="*/ 26 h 29"/>
                <a:gd name="T66" fmla="*/ 10 w 26"/>
                <a:gd name="T67" fmla="*/ 29 h 29"/>
                <a:gd name="T68" fmla="*/ 8 w 26"/>
                <a:gd name="T69" fmla="*/ 18 h 29"/>
                <a:gd name="T70" fmla="*/ 8 w 26"/>
                <a:gd name="T71" fmla="*/ 8 h 29"/>
                <a:gd name="T72" fmla="*/ 11 w 26"/>
                <a:gd name="T73" fmla="*/ 8 h 29"/>
                <a:gd name="T74" fmla="*/ 15 w 26"/>
                <a:gd name="T75" fmla="*/ 8 h 29"/>
                <a:gd name="T76" fmla="*/ 14 w 26"/>
                <a:gd name="T77" fmla="*/ 8 h 29"/>
                <a:gd name="T78" fmla="*/ 18 w 26"/>
                <a:gd name="T79" fmla="*/ 8 h 29"/>
                <a:gd name="T80" fmla="*/ 26 w 26"/>
                <a:gd name="T81" fmla="*/ 7 h 29"/>
                <a:gd name="T82" fmla="*/ 26 w 26"/>
                <a:gd name="T83" fmla="*/ 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6" h="29">
                  <a:moveTo>
                    <a:pt x="26" y="4"/>
                  </a:moveTo>
                  <a:cubicBezTo>
                    <a:pt x="25" y="3"/>
                    <a:pt x="15" y="5"/>
                    <a:pt x="15" y="5"/>
                  </a:cubicBezTo>
                  <a:cubicBezTo>
                    <a:pt x="15" y="5"/>
                    <a:pt x="12" y="8"/>
                    <a:pt x="11" y="7"/>
                  </a:cubicBezTo>
                  <a:cubicBezTo>
                    <a:pt x="11" y="7"/>
                    <a:pt x="14" y="6"/>
                    <a:pt x="13" y="5"/>
                  </a:cubicBezTo>
                  <a:cubicBezTo>
                    <a:pt x="13" y="4"/>
                    <a:pt x="10" y="7"/>
                    <a:pt x="10" y="7"/>
                  </a:cubicBezTo>
                  <a:cubicBezTo>
                    <a:pt x="10" y="7"/>
                    <a:pt x="10" y="5"/>
                    <a:pt x="12" y="5"/>
                  </a:cubicBezTo>
                  <a:cubicBezTo>
                    <a:pt x="12" y="5"/>
                    <a:pt x="10" y="4"/>
                    <a:pt x="9" y="7"/>
                  </a:cubicBezTo>
                  <a:cubicBezTo>
                    <a:pt x="9" y="7"/>
                    <a:pt x="9" y="6"/>
                    <a:pt x="10" y="5"/>
                  </a:cubicBezTo>
                  <a:cubicBezTo>
                    <a:pt x="10" y="5"/>
                    <a:pt x="10" y="5"/>
                    <a:pt x="10" y="4"/>
                  </a:cubicBezTo>
                  <a:cubicBezTo>
                    <a:pt x="11" y="4"/>
                    <a:pt x="10" y="4"/>
                    <a:pt x="9" y="4"/>
                  </a:cubicBezTo>
                  <a:cubicBezTo>
                    <a:pt x="8" y="5"/>
                    <a:pt x="8" y="7"/>
                    <a:pt x="8" y="7"/>
                  </a:cubicBezTo>
                  <a:cubicBezTo>
                    <a:pt x="8" y="7"/>
                    <a:pt x="8" y="4"/>
                    <a:pt x="8" y="4"/>
                  </a:cubicBezTo>
                  <a:cubicBezTo>
                    <a:pt x="8" y="4"/>
                    <a:pt x="7" y="3"/>
                    <a:pt x="7" y="5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7" y="8"/>
                    <a:pt x="5" y="2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6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3" y="1"/>
                    <a:pt x="3" y="1"/>
                  </a:cubicBezTo>
                  <a:cubicBezTo>
                    <a:pt x="3" y="1"/>
                    <a:pt x="4" y="2"/>
                    <a:pt x="4" y="2"/>
                  </a:cubicBezTo>
                  <a:cubicBezTo>
                    <a:pt x="4" y="2"/>
                    <a:pt x="1" y="1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2"/>
                    <a:pt x="2" y="2"/>
                  </a:cubicBezTo>
                  <a:cubicBezTo>
                    <a:pt x="2" y="3"/>
                    <a:pt x="0" y="4"/>
                    <a:pt x="0" y="8"/>
                  </a:cubicBezTo>
                  <a:cubicBezTo>
                    <a:pt x="1" y="9"/>
                    <a:pt x="0" y="11"/>
                    <a:pt x="0" y="12"/>
                  </a:cubicBezTo>
                  <a:cubicBezTo>
                    <a:pt x="0" y="12"/>
                    <a:pt x="0" y="13"/>
                    <a:pt x="0" y="13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15"/>
                    <a:pt x="3" y="15"/>
                  </a:cubicBezTo>
                  <a:cubicBezTo>
                    <a:pt x="3" y="15"/>
                    <a:pt x="7" y="26"/>
                    <a:pt x="7" y="26"/>
                  </a:cubicBezTo>
                  <a:cubicBezTo>
                    <a:pt x="7" y="26"/>
                    <a:pt x="10" y="29"/>
                    <a:pt x="10" y="29"/>
                  </a:cubicBezTo>
                  <a:cubicBezTo>
                    <a:pt x="10" y="29"/>
                    <a:pt x="8" y="19"/>
                    <a:pt x="8" y="18"/>
                  </a:cubicBezTo>
                  <a:cubicBezTo>
                    <a:pt x="8" y="17"/>
                    <a:pt x="8" y="8"/>
                    <a:pt x="8" y="8"/>
                  </a:cubicBezTo>
                  <a:cubicBezTo>
                    <a:pt x="8" y="8"/>
                    <a:pt x="11" y="8"/>
                    <a:pt x="11" y="8"/>
                  </a:cubicBezTo>
                  <a:cubicBezTo>
                    <a:pt x="12" y="8"/>
                    <a:pt x="14" y="8"/>
                    <a:pt x="15" y="8"/>
                  </a:cubicBezTo>
                  <a:cubicBezTo>
                    <a:pt x="15" y="8"/>
                    <a:pt x="14" y="8"/>
                    <a:pt x="14" y="8"/>
                  </a:cubicBezTo>
                  <a:cubicBezTo>
                    <a:pt x="15" y="9"/>
                    <a:pt x="17" y="8"/>
                    <a:pt x="18" y="8"/>
                  </a:cubicBezTo>
                  <a:cubicBezTo>
                    <a:pt x="19" y="8"/>
                    <a:pt x="26" y="7"/>
                    <a:pt x="26" y="7"/>
                  </a:cubicBezTo>
                  <a:cubicBezTo>
                    <a:pt x="26" y="7"/>
                    <a:pt x="26" y="4"/>
                    <a:pt x="26" y="4"/>
                  </a:cubicBez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  <p:sp>
          <p:nvSpPr>
            <p:cNvPr id="156" name="Freeform 36">
              <a:extLst>
                <a:ext uri="{FF2B5EF4-FFF2-40B4-BE49-F238E27FC236}">
                  <a16:creationId xmlns:a16="http://schemas.microsoft.com/office/drawing/2014/main" id="{D2E05F4E-161A-4FB0-B3CC-F7960EFF9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5745" y="2833421"/>
              <a:ext cx="87313" cy="333375"/>
            </a:xfrm>
            <a:custGeom>
              <a:avLst/>
              <a:gdLst>
                <a:gd name="T0" fmla="*/ 0 w 5"/>
                <a:gd name="T1" fmla="*/ 17 h 19"/>
                <a:gd name="T2" fmla="*/ 3 w 5"/>
                <a:gd name="T3" fmla="*/ 19 h 19"/>
                <a:gd name="T4" fmla="*/ 5 w 5"/>
                <a:gd name="T5" fmla="*/ 16 h 19"/>
                <a:gd name="T6" fmla="*/ 4 w 5"/>
                <a:gd name="T7" fmla="*/ 4 h 19"/>
                <a:gd name="T8" fmla="*/ 3 w 5"/>
                <a:gd name="T9" fmla="*/ 2 h 19"/>
                <a:gd name="T10" fmla="*/ 4 w 5"/>
                <a:gd name="T11" fmla="*/ 1 h 19"/>
                <a:gd name="T12" fmla="*/ 3 w 5"/>
                <a:gd name="T13" fmla="*/ 0 h 19"/>
                <a:gd name="T14" fmla="*/ 2 w 5"/>
                <a:gd name="T15" fmla="*/ 2 h 19"/>
                <a:gd name="T16" fmla="*/ 1 w 5"/>
                <a:gd name="T17" fmla="*/ 3 h 19"/>
                <a:gd name="T18" fmla="*/ 0 w 5"/>
                <a:gd name="T19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" h="19">
                  <a:moveTo>
                    <a:pt x="0" y="17"/>
                  </a:moveTo>
                  <a:cubicBezTo>
                    <a:pt x="3" y="19"/>
                    <a:pt x="3" y="19"/>
                    <a:pt x="3" y="19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4" y="4"/>
                    <a:pt x="4" y="4"/>
                  </a:cubicBezTo>
                  <a:cubicBezTo>
                    <a:pt x="4" y="3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0"/>
                    <a:pt x="3" y="0"/>
                  </a:cubicBezTo>
                  <a:cubicBezTo>
                    <a:pt x="2" y="0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lnTo>
                    <a:pt x="0" y="17"/>
                  </a:lnTo>
                  <a:close/>
                </a:path>
              </a:pathLst>
            </a:custGeom>
            <a:solidFill>
              <a:srgbClr val="2624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351">
                <a:solidFill>
                  <a:prstClr val="black"/>
                </a:solidFill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6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20" dur="3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2" presetClass="entr" presetSubtype="8" decel="6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1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42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42" presetClass="entr" presetSubtype="0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42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4" presetID="42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42" presetClass="entr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500"/>
                            </p:stCondLst>
                            <p:childTnLst>
                              <p:par>
                                <p:cTn id="115" presetID="2" presetClass="entr" presetSubtype="2" decel="68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00"/>
                            </p:stCondLst>
                            <p:childTnLst>
                              <p:par>
                                <p:cTn id="120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6" presetClass="entr" presetSubtype="32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out)">
                                      <p:cBhvr>
                                        <p:cTn id="127" dur="3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22" grpId="0" animBg="1"/>
      <p:bldP spid="37" grpId="0" animBg="1"/>
      <p:bldP spid="38" grpId="0" animBg="1"/>
      <p:bldP spid="39" grpId="0" animBg="1"/>
      <p:bldP spid="40" grpId="0" animBg="1"/>
      <p:bldP spid="42" grpId="0"/>
      <p:bldP spid="43" grpId="0"/>
      <p:bldP spid="44" grpId="0"/>
      <p:bldP spid="45" grpId="0"/>
      <p:bldP spid="48" grpId="0"/>
      <p:bldP spid="92" grpId="0" animBg="1"/>
      <p:bldP spid="93" grpId="0" animBg="1"/>
      <p:bldP spid="123" grpId="0" animBg="1"/>
      <p:bldP spid="124" grpId="0" animBg="1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2">
      <a:majorFont>
        <a:latin typeface="等线 Light"/>
        <a:ea typeface="微软雅黑"/>
        <a:cs typeface=""/>
      </a:majorFont>
      <a:minorFont>
        <a:latin typeface="等线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自定义 90">
      <a:dk1>
        <a:srgbClr val="085E77"/>
      </a:dk1>
      <a:lt1>
        <a:srgbClr val="0A7A98"/>
      </a:lt1>
      <a:dk2>
        <a:srgbClr val="075165"/>
      </a:dk2>
      <a:lt2>
        <a:srgbClr val="0A7A98"/>
      </a:lt2>
      <a:accent1>
        <a:srgbClr val="080808"/>
      </a:accent1>
      <a:accent2>
        <a:srgbClr val="FFFFFF"/>
      </a:accent2>
      <a:accent3>
        <a:srgbClr val="5F5F5F"/>
      </a:accent3>
      <a:accent4>
        <a:srgbClr val="080808"/>
      </a:accent4>
      <a:accent5>
        <a:srgbClr val="080808"/>
      </a:accent5>
      <a:accent6>
        <a:srgbClr val="080808"/>
      </a:accent6>
      <a:hlink>
        <a:srgbClr val="080808"/>
      </a:hlink>
      <a:folHlink>
        <a:srgbClr val="080808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578</Words>
  <Application>Microsoft Office PowerPoint</Application>
  <PresentationFormat>全屏显示(16:9)</PresentationFormat>
  <Paragraphs>106</Paragraphs>
  <Slides>23</Slides>
  <Notes>23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23</vt:i4>
      </vt:variant>
    </vt:vector>
  </HeadingPairs>
  <TitlesOfParts>
    <vt:vector size="37" baseType="lpstr">
      <vt:lpstr>等线</vt:lpstr>
      <vt:lpstr>等线 Light</vt:lpstr>
      <vt:lpstr>方正超粗黑简体</vt:lpstr>
      <vt:lpstr>华文琥珀</vt:lpstr>
      <vt:lpstr>楷体_GB2312</vt:lpstr>
      <vt:lpstr>宋体</vt:lpstr>
      <vt:lpstr>微软雅黑</vt:lpstr>
      <vt:lpstr>Arial</vt:lpstr>
      <vt:lpstr>Calibri</vt:lpstr>
      <vt:lpstr>Courier New</vt:lpstr>
      <vt:lpstr>Impact</vt:lpstr>
      <vt:lpstr>Verdana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User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Gao Yuyang</cp:lastModifiedBy>
  <cp:revision>106</cp:revision>
  <dcterms:created xsi:type="dcterms:W3CDTF">2016-12-25T02:27:00Z</dcterms:created>
  <dcterms:modified xsi:type="dcterms:W3CDTF">2022-01-09T09:59:25Z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2052-11.3.0.9228</vt:lpwstr>
  </property>
</Properties>
</file>